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ontserrat SemiBold"/>
      <p:regular r:id="rId28"/>
      <p:bold r:id="rId29"/>
      <p:italic r:id="rId30"/>
      <p:boldItalic r:id="rId31"/>
    </p:embeddedFont>
    <p:embeddedFont>
      <p:font typeface="Proxima Nova"/>
      <p:regular r:id="rId32"/>
      <p:bold r:id="rId33"/>
      <p:italic r:id="rId34"/>
      <p:boldItalic r:id="rId35"/>
    </p:embeddedFont>
    <p:embeddedFont>
      <p:font typeface="Montserrat"/>
      <p:regular r:id="rId36"/>
      <p:bold r:id="rId37"/>
      <p:italic r:id="rId38"/>
      <p:boldItalic r:id="rId39"/>
    </p:embeddedFont>
    <p:embeddedFont>
      <p:font typeface="Proxima Nova Semibold"/>
      <p:regular r:id="rId40"/>
      <p:bold r:id="rId41"/>
      <p:boldItalic r:id="rId42"/>
    </p:embeddedFont>
    <p:embeddedFont>
      <p:font typeface="Sarala"/>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Semibold-regular.fntdata"/><Relationship Id="rId20" Type="http://schemas.openxmlformats.org/officeDocument/2006/relationships/slide" Target="slides/slide14.xml"/><Relationship Id="rId42" Type="http://schemas.openxmlformats.org/officeDocument/2006/relationships/font" Target="fonts/ProximaNovaSemibold-boldItalic.fntdata"/><Relationship Id="rId41" Type="http://schemas.openxmlformats.org/officeDocument/2006/relationships/font" Target="fonts/ProximaNovaSemibold-bold.fntdata"/><Relationship Id="rId22" Type="http://schemas.openxmlformats.org/officeDocument/2006/relationships/slide" Target="slides/slide16.xml"/><Relationship Id="rId44" Type="http://schemas.openxmlformats.org/officeDocument/2006/relationships/font" Target="fonts/Sarala-bold.fntdata"/><Relationship Id="rId21" Type="http://schemas.openxmlformats.org/officeDocument/2006/relationships/slide" Target="slides/slide15.xml"/><Relationship Id="rId43" Type="http://schemas.openxmlformats.org/officeDocument/2006/relationships/font" Target="fonts/Sarala-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SemiBold-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5.xml"/><Relationship Id="rId33" Type="http://schemas.openxmlformats.org/officeDocument/2006/relationships/font" Target="fonts/ProximaNova-bold.fntdata"/><Relationship Id="rId10" Type="http://schemas.openxmlformats.org/officeDocument/2006/relationships/slide" Target="slides/slide4.xml"/><Relationship Id="rId32" Type="http://schemas.openxmlformats.org/officeDocument/2006/relationships/font" Target="fonts/ProximaNova-regular.fntdata"/><Relationship Id="rId13" Type="http://schemas.openxmlformats.org/officeDocument/2006/relationships/slide" Target="slides/slide7.xml"/><Relationship Id="rId35" Type="http://schemas.openxmlformats.org/officeDocument/2006/relationships/font" Target="fonts/ProximaNova-boldItalic.fntdata"/><Relationship Id="rId12" Type="http://schemas.openxmlformats.org/officeDocument/2006/relationships/slide" Target="slides/slide6.xml"/><Relationship Id="rId34" Type="http://schemas.openxmlformats.org/officeDocument/2006/relationships/font" Target="fonts/ProximaNova-italic.fntdata"/><Relationship Id="rId15" Type="http://schemas.openxmlformats.org/officeDocument/2006/relationships/slide" Target="slides/slide9.xml"/><Relationship Id="rId37" Type="http://schemas.openxmlformats.org/officeDocument/2006/relationships/font" Target="fonts/Montserrat-bold.fntdata"/><Relationship Id="rId14" Type="http://schemas.openxmlformats.org/officeDocument/2006/relationships/slide" Target="slides/slide8.xml"/><Relationship Id="rId36" Type="http://schemas.openxmlformats.org/officeDocument/2006/relationships/font" Target="fonts/Montserrat-regular.fntdata"/><Relationship Id="rId17" Type="http://schemas.openxmlformats.org/officeDocument/2006/relationships/slide" Target="slides/slide11.xml"/><Relationship Id="rId39" Type="http://schemas.openxmlformats.org/officeDocument/2006/relationships/font" Target="fonts/Montserrat-boldItalic.fntdata"/><Relationship Id="rId16" Type="http://schemas.openxmlformats.org/officeDocument/2006/relationships/slide" Target="slides/slide10.xml"/><Relationship Id="rId38" Type="http://schemas.openxmlformats.org/officeDocument/2006/relationships/font" Target="fonts/Montserra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89fcc2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89fcc2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71fdc4dfe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1fdc4dfe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5f81ba2d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5f81ba2d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1fdc4dfe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1fdc4dfe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1fdc4dfea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1fdc4dfea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1fdc4dfe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1fdc4dfe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71fdc4dfe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1fdc4dfe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7a95b9a58_0_12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7a95b9a58_0_12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87a95b9a58_0_1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87a95b9a58_0_1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87a95b9a58_0_13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87a95b9a58_0_13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87a95b9a58_0_14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87a95b9a58_0_14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0e31868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0e31868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87a95b9a58_0_14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87a95b9a58_0_14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87a95b9a58_0_15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87a95b9a58_0_15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889fcc27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89fcc27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0e31868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0e31868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1fdc4df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1fdc4df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a5f81ba2d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a5f81ba2d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1fdc4df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1fdc4df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1fdc4dfe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1fdc4dfe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5f81ba2da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5f81ba2da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 name="Google Shape;11;p2"/>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3" name="Google Shape;13;p2"/>
          <p:cNvSpPr/>
          <p:nvPr/>
        </p:nvSpPr>
        <p:spPr>
          <a:xfrm>
            <a:off x="125" y="4063975"/>
            <a:ext cx="2175600" cy="7236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3225" y="0"/>
            <a:ext cx="41784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3800" y="4787100"/>
            <a:ext cx="22905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946840" y="1774892"/>
            <a:ext cx="6619800" cy="144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8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1"/>
          <p:cNvSpPr txBox="1"/>
          <p:nvPr>
            <p:ph idx="1" type="body"/>
          </p:nvPr>
        </p:nvSpPr>
        <p:spPr>
          <a:xfrm>
            <a:off x="1900825" y="3105792"/>
            <a:ext cx="6619800" cy="3753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sp>
        <p:nvSpPr>
          <p:cNvPr id="65" name="Google Shape;65;p11"/>
          <p:cNvSpPr/>
          <p:nvPr/>
        </p:nvSpPr>
        <p:spPr>
          <a:xfrm>
            <a:off x="4572000" y="-10600"/>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4572000" y="4415325"/>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6853800" y="4807300"/>
            <a:ext cx="22902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9" name="Shape 69"/>
        <p:cNvGrpSpPr/>
        <p:nvPr/>
      </p:nvGrpSpPr>
      <p:grpSpPr>
        <a:xfrm>
          <a:off x="0" y="0"/>
          <a:ext cx="0" cy="0"/>
          <a:chOff x="0" y="0"/>
          <a:chExt cx="0" cy="0"/>
        </a:xfrm>
      </p:grpSpPr>
      <p:sp>
        <p:nvSpPr>
          <p:cNvPr id="70" name="Google Shape;70;p13"/>
          <p:cNvSpPr/>
          <p:nvPr/>
        </p:nvSpPr>
        <p:spPr>
          <a:xfrm>
            <a:off x="0" y="1756525"/>
            <a:ext cx="9144000" cy="337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2" name="Google Shape;72;p13"/>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3" name="Google Shape;73;p13"/>
          <p:cNvSpPr txBox="1"/>
          <p:nvPr>
            <p:ph hasCustomPrompt="1" idx="2" type="title"/>
          </p:nvPr>
        </p:nvSpPr>
        <p:spPr>
          <a:xfrm>
            <a:off x="9708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4" name="Google Shape;74;p13"/>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5" name="Google Shape;75;p13"/>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13"/>
          <p:cNvSpPr txBox="1"/>
          <p:nvPr>
            <p:ph hasCustomPrompt="1" idx="5" type="title"/>
          </p:nvPr>
        </p:nvSpPr>
        <p:spPr>
          <a:xfrm>
            <a:off x="368130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77" name="Google Shape;77;p13"/>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78" name="Google Shape;78;p13"/>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13"/>
          <p:cNvSpPr txBox="1"/>
          <p:nvPr>
            <p:ph hasCustomPrompt="1" idx="8" type="title"/>
          </p:nvPr>
        </p:nvSpPr>
        <p:spPr>
          <a:xfrm>
            <a:off x="63917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0" name="Google Shape;80;p13"/>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 name="Google Shape;81;p13"/>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13"/>
          <p:cNvSpPr txBox="1"/>
          <p:nvPr>
            <p:ph hasCustomPrompt="1" idx="14" type="title"/>
          </p:nvPr>
        </p:nvSpPr>
        <p:spPr>
          <a:xfrm>
            <a:off x="9708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3"/>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4" name="Google Shape;84;p13"/>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3"/>
          <p:cNvSpPr txBox="1"/>
          <p:nvPr>
            <p:ph hasCustomPrompt="1" idx="17" type="title"/>
          </p:nvPr>
        </p:nvSpPr>
        <p:spPr>
          <a:xfrm>
            <a:off x="368130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3"/>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7" name="Google Shape;87;p13"/>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13"/>
          <p:cNvSpPr txBox="1"/>
          <p:nvPr>
            <p:ph hasCustomPrompt="1" idx="20" type="title"/>
          </p:nvPr>
        </p:nvSpPr>
        <p:spPr>
          <a:xfrm>
            <a:off x="63917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3"/>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90" name="Google Shape;90;p13"/>
          <p:cNvSpPr/>
          <p:nvPr/>
        </p:nvSpPr>
        <p:spPr>
          <a:xfrm>
            <a:off x="8784650" y="0"/>
            <a:ext cx="359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0" y="1603600"/>
            <a:ext cx="713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92" name="Shape 92"/>
        <p:cNvGrpSpPr/>
        <p:nvPr/>
      </p:nvGrpSpPr>
      <p:grpSpPr>
        <a:xfrm>
          <a:off x="0" y="0"/>
          <a:ext cx="0" cy="0"/>
          <a:chOff x="0" y="0"/>
          <a:chExt cx="0" cy="0"/>
        </a:xfrm>
      </p:grpSpPr>
      <p:sp>
        <p:nvSpPr>
          <p:cNvPr id="93" name="Google Shape;93;p14"/>
          <p:cNvSpPr txBox="1"/>
          <p:nvPr>
            <p:ph type="title"/>
          </p:nvPr>
        </p:nvSpPr>
        <p:spPr>
          <a:xfrm>
            <a:off x="8136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4"/>
          <p:cNvSpPr txBox="1"/>
          <p:nvPr>
            <p:ph idx="2" type="title"/>
          </p:nvPr>
        </p:nvSpPr>
        <p:spPr>
          <a:xfrm>
            <a:off x="337170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3" type="subTitle"/>
          </p:nvPr>
        </p:nvSpPr>
        <p:spPr>
          <a:xfrm>
            <a:off x="337170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4"/>
          <p:cNvSpPr txBox="1"/>
          <p:nvPr>
            <p:ph idx="4" type="title"/>
          </p:nvPr>
        </p:nvSpPr>
        <p:spPr>
          <a:xfrm>
            <a:off x="59297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4"/>
          <p:cNvSpPr txBox="1"/>
          <p:nvPr>
            <p:ph idx="5" type="subTitle"/>
          </p:nvPr>
        </p:nvSpPr>
        <p:spPr>
          <a:xfrm>
            <a:off x="59297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4"/>
          <p:cNvSpPr/>
          <p:nvPr/>
        </p:nvSpPr>
        <p:spPr>
          <a:xfrm>
            <a:off x="0" y="4419900"/>
            <a:ext cx="91440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01" name="Google Shape;101;p14"/>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102" name="Shape 102"/>
        <p:cNvGrpSpPr/>
        <p:nvPr/>
      </p:nvGrpSpPr>
      <p:grpSpPr>
        <a:xfrm>
          <a:off x="0" y="0"/>
          <a:ext cx="0" cy="0"/>
          <a:chOff x="0" y="0"/>
          <a:chExt cx="0" cy="0"/>
        </a:xfrm>
      </p:grpSpPr>
      <p:sp>
        <p:nvSpPr>
          <p:cNvPr id="103" name="Google Shape;103;p15"/>
          <p:cNvSpPr/>
          <p:nvPr/>
        </p:nvSpPr>
        <p:spPr>
          <a:xfrm>
            <a:off x="712175" y="3051975"/>
            <a:ext cx="7730400" cy="35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5300" y="0"/>
            <a:ext cx="91440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300" y="4416875"/>
            <a:ext cx="9144000" cy="7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title"/>
          </p:nvPr>
        </p:nvSpPr>
        <p:spPr>
          <a:xfrm>
            <a:off x="3277050" y="3007434"/>
            <a:ext cx="2589900" cy="447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7" name="Google Shape;107;p15"/>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 name="Google Shape;108;p15"/>
          <p:cNvSpPr/>
          <p:nvPr/>
        </p:nvSpPr>
        <p:spPr>
          <a:xfrm>
            <a:off x="7592175" y="4775700"/>
            <a:ext cx="1557000" cy="36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5300" y="541150"/>
            <a:ext cx="7068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1">
  <p:cSld name="TITLE_ONLY_1">
    <p:spTree>
      <p:nvGrpSpPr>
        <p:cNvPr id="110" name="Shape 110"/>
        <p:cNvGrpSpPr/>
        <p:nvPr/>
      </p:nvGrpSpPr>
      <p:grpSpPr>
        <a:xfrm>
          <a:off x="0" y="0"/>
          <a:ext cx="0" cy="0"/>
          <a:chOff x="0" y="0"/>
          <a:chExt cx="0" cy="0"/>
        </a:xfrm>
      </p:grpSpPr>
      <p:sp>
        <p:nvSpPr>
          <p:cNvPr id="111" name="Google Shape;111;p16"/>
          <p:cNvSpPr/>
          <p:nvPr/>
        </p:nvSpPr>
        <p:spPr>
          <a:xfrm>
            <a:off x="4470525" y="3701400"/>
            <a:ext cx="46734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5111875"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type="title"/>
          </p:nvPr>
        </p:nvSpPr>
        <p:spPr>
          <a:xfrm>
            <a:off x="5462775" y="1331400"/>
            <a:ext cx="23208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14" name="Google Shape;114;p16"/>
          <p:cNvSpPr txBox="1"/>
          <p:nvPr>
            <p:ph idx="1" type="subTitle"/>
          </p:nvPr>
        </p:nvSpPr>
        <p:spPr>
          <a:xfrm>
            <a:off x="5449675" y="2549700"/>
            <a:ext cx="234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6"/>
          <p:cNvSpPr/>
          <p:nvPr/>
        </p:nvSpPr>
        <p:spPr>
          <a:xfrm>
            <a:off x="0"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0"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2">
  <p:cSld name="TITLE_ONLY_1_1">
    <p:spTree>
      <p:nvGrpSpPr>
        <p:cNvPr id="117" name="Shape 117"/>
        <p:cNvGrpSpPr/>
        <p:nvPr/>
      </p:nvGrpSpPr>
      <p:grpSpPr>
        <a:xfrm>
          <a:off x="0" y="0"/>
          <a:ext cx="0" cy="0"/>
          <a:chOff x="0" y="0"/>
          <a:chExt cx="0" cy="0"/>
        </a:xfrm>
      </p:grpSpPr>
      <p:sp>
        <p:nvSpPr>
          <p:cNvPr id="118" name="Google Shape;118;p17"/>
          <p:cNvSpPr/>
          <p:nvPr/>
        </p:nvSpPr>
        <p:spPr>
          <a:xfrm flipH="1">
            <a:off x="0" y="3701400"/>
            <a:ext cx="4518600" cy="9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50"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8430825"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flipH="1">
            <a:off x="7652025"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1312150" y="1331500"/>
            <a:ext cx="24174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23" name="Google Shape;123;p17"/>
          <p:cNvSpPr txBox="1"/>
          <p:nvPr>
            <p:ph idx="1" type="subTitle"/>
          </p:nvPr>
        </p:nvSpPr>
        <p:spPr>
          <a:xfrm>
            <a:off x="1332300" y="2549613"/>
            <a:ext cx="237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24" name="Shape 124"/>
        <p:cNvGrpSpPr/>
        <p:nvPr/>
      </p:nvGrpSpPr>
      <p:grpSpPr>
        <a:xfrm>
          <a:off x="0" y="0"/>
          <a:ext cx="0" cy="0"/>
          <a:chOff x="0" y="0"/>
          <a:chExt cx="0" cy="0"/>
        </a:xfrm>
      </p:grpSpPr>
      <p:sp>
        <p:nvSpPr>
          <p:cNvPr id="125" name="Google Shape;125;p18"/>
          <p:cNvSpPr/>
          <p:nvPr/>
        </p:nvSpPr>
        <p:spPr>
          <a:xfrm>
            <a:off x="712550"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289448" y="2307375"/>
            <a:ext cx="3141300" cy="28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ph type="title"/>
          </p:nvPr>
        </p:nvSpPr>
        <p:spPr>
          <a:xfrm>
            <a:off x="1082306"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28" name="Google Shape;128;p18"/>
          <p:cNvSpPr txBox="1"/>
          <p:nvPr>
            <p:ph idx="1" type="subTitle"/>
          </p:nvPr>
        </p:nvSpPr>
        <p:spPr>
          <a:xfrm>
            <a:off x="1082306"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18"/>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30" name="Google Shape;130;p18"/>
          <p:cNvSpPr txBox="1"/>
          <p:nvPr>
            <p:ph idx="3" type="subTitle"/>
          </p:nvPr>
        </p:nvSpPr>
        <p:spPr>
          <a:xfrm>
            <a:off x="5653500"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18"/>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32" name="Google Shape;132;p18"/>
          <p:cNvSpPr/>
          <p:nvPr/>
        </p:nvSpPr>
        <p:spPr>
          <a:xfrm>
            <a:off x="0" y="4772325"/>
            <a:ext cx="9144000" cy="3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a:off x="8433163" y="0"/>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a:off x="3088" y="0"/>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SECTION_TITLE_AND_DESCRIPTION_1_1_3">
    <p:spTree>
      <p:nvGrpSpPr>
        <p:cNvPr id="135" name="Shape 135"/>
        <p:cNvGrpSpPr/>
        <p:nvPr/>
      </p:nvGrpSpPr>
      <p:grpSpPr>
        <a:xfrm>
          <a:off x="0" y="0"/>
          <a:ext cx="0" cy="0"/>
          <a:chOff x="0" y="0"/>
          <a:chExt cx="0" cy="0"/>
        </a:xfrm>
      </p:grpSpPr>
      <p:sp>
        <p:nvSpPr>
          <p:cNvPr id="136" name="Google Shape;136;p19"/>
          <p:cNvSpPr txBox="1"/>
          <p:nvPr>
            <p:ph type="title"/>
          </p:nvPr>
        </p:nvSpPr>
        <p:spPr>
          <a:xfrm>
            <a:off x="923550" y="2104063"/>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7" name="Google Shape;137;p19"/>
          <p:cNvSpPr txBox="1"/>
          <p:nvPr>
            <p:ph idx="1" type="subTitle"/>
          </p:nvPr>
        </p:nvSpPr>
        <p:spPr>
          <a:xfrm>
            <a:off x="923550" y="2475136"/>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19"/>
          <p:cNvSpPr txBox="1"/>
          <p:nvPr>
            <p:ph idx="2" type="title"/>
          </p:nvPr>
        </p:nvSpPr>
        <p:spPr>
          <a:xfrm>
            <a:off x="923550" y="3506341"/>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9" name="Google Shape;139;p19"/>
          <p:cNvSpPr txBox="1"/>
          <p:nvPr>
            <p:ph idx="3" type="subTitle"/>
          </p:nvPr>
        </p:nvSpPr>
        <p:spPr>
          <a:xfrm>
            <a:off x="923550" y="3877413"/>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19"/>
          <p:cNvSpPr txBox="1"/>
          <p:nvPr>
            <p:ph idx="4" type="title"/>
          </p:nvPr>
        </p:nvSpPr>
        <p:spPr>
          <a:xfrm>
            <a:off x="6029625" y="210406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1" name="Google Shape;141;p19"/>
          <p:cNvSpPr txBox="1"/>
          <p:nvPr>
            <p:ph idx="5" type="subTitle"/>
          </p:nvPr>
        </p:nvSpPr>
        <p:spPr>
          <a:xfrm>
            <a:off x="6029625" y="2475137"/>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2" name="Google Shape;142;p19"/>
          <p:cNvSpPr txBox="1"/>
          <p:nvPr>
            <p:ph idx="6" type="title"/>
          </p:nvPr>
        </p:nvSpPr>
        <p:spPr>
          <a:xfrm>
            <a:off x="6029625" y="350634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9"/>
          <p:cNvSpPr txBox="1"/>
          <p:nvPr>
            <p:ph idx="7" type="subTitle"/>
          </p:nvPr>
        </p:nvSpPr>
        <p:spPr>
          <a:xfrm>
            <a:off x="6029625" y="3877414"/>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4" name="Google Shape;144;p19"/>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45" name="Google Shape;145;p19"/>
          <p:cNvSpPr/>
          <p:nvPr/>
        </p:nvSpPr>
        <p:spPr>
          <a:xfrm>
            <a:off x="5575" y="-5125"/>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8435675" y="719350"/>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5575" y="4783500"/>
            <a:ext cx="707700" cy="3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SECTION_TITLE_AND_DESCRIPTION_1_1_4">
    <p:spTree>
      <p:nvGrpSpPr>
        <p:cNvPr id="148" name="Shape 148"/>
        <p:cNvGrpSpPr/>
        <p:nvPr/>
      </p:nvGrpSpPr>
      <p:grpSpPr>
        <a:xfrm>
          <a:off x="0" y="0"/>
          <a:ext cx="0" cy="0"/>
          <a:chOff x="0" y="0"/>
          <a:chExt cx="0" cy="0"/>
        </a:xfrm>
      </p:grpSpPr>
      <p:sp>
        <p:nvSpPr>
          <p:cNvPr id="149" name="Google Shape;149;p20"/>
          <p:cNvSpPr/>
          <p:nvPr/>
        </p:nvSpPr>
        <p:spPr>
          <a:xfrm>
            <a:off x="0" y="4776850"/>
            <a:ext cx="9144000" cy="36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p:txBody>
      </p:sp>
      <p:sp>
        <p:nvSpPr>
          <p:cNvPr id="20" name="Google Shape;20;p3"/>
          <p:cNvSpPr txBox="1"/>
          <p:nvPr>
            <p:ph hasCustomPrompt="1" idx="2" type="title"/>
          </p:nvPr>
        </p:nvSpPr>
        <p:spPr>
          <a:xfrm>
            <a:off x="5786125" y="956698"/>
            <a:ext cx="2135400" cy="197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 name="Google Shape;21;p3"/>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3"/>
          <p:cNvSpPr/>
          <p:nvPr/>
        </p:nvSpPr>
        <p:spPr>
          <a:xfrm>
            <a:off x="-10850" y="-5125"/>
            <a:ext cx="7242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0850" y="4776850"/>
            <a:ext cx="724200" cy="3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SECTION_TITLE_AND_DESCRIPTION_1_1_4_2">
    <p:spTree>
      <p:nvGrpSpPr>
        <p:cNvPr id="151" name="Shape 151"/>
        <p:cNvGrpSpPr/>
        <p:nvPr/>
      </p:nvGrpSpPr>
      <p:grpSpPr>
        <a:xfrm>
          <a:off x="0" y="0"/>
          <a:ext cx="0" cy="0"/>
          <a:chOff x="0" y="0"/>
          <a:chExt cx="0" cy="0"/>
        </a:xfrm>
      </p:grpSpPr>
      <p:sp>
        <p:nvSpPr>
          <p:cNvPr id="152" name="Google Shape;152;p21"/>
          <p:cNvSpPr/>
          <p:nvPr/>
        </p:nvSpPr>
        <p:spPr>
          <a:xfrm>
            <a:off x="0" y="719350"/>
            <a:ext cx="713100" cy="4419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8430775" y="2571750"/>
            <a:ext cx="713100" cy="256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8430775" y="-1600"/>
            <a:ext cx="713100" cy="7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2">
    <p:spTree>
      <p:nvGrpSpPr>
        <p:cNvPr id="156" name="Shape 156"/>
        <p:cNvGrpSpPr/>
        <p:nvPr/>
      </p:nvGrpSpPr>
      <p:grpSpPr>
        <a:xfrm>
          <a:off x="0" y="0"/>
          <a:ext cx="0" cy="0"/>
          <a:chOff x="0" y="0"/>
          <a:chExt cx="0" cy="0"/>
        </a:xfrm>
      </p:grpSpPr>
      <p:sp>
        <p:nvSpPr>
          <p:cNvPr id="157" name="Google Shape;157;p22"/>
          <p:cNvSpPr/>
          <p:nvPr/>
        </p:nvSpPr>
        <p:spPr>
          <a:xfrm>
            <a:off x="5300" y="2162570"/>
            <a:ext cx="91335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5300" y="3502195"/>
            <a:ext cx="9133500" cy="44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5300" y="0"/>
            <a:ext cx="9133500" cy="175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1" name="Google Shape;161;p22"/>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2" name="Google Shape;162;p22"/>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3" name="Google Shape;163;p22"/>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4" name="Google Shape;164;p22"/>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5" name="Google Shape;165;p22"/>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6" name="Google Shape;166;p22"/>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7" name="Google Shape;167;p22"/>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8" name="Google Shape;168;p22"/>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 name="Google Shape;169;p22"/>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0" name="Google Shape;170;p22"/>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22"/>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22"/>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73" name="Google Shape;173;p22"/>
          <p:cNvSpPr/>
          <p:nvPr/>
        </p:nvSpPr>
        <p:spPr>
          <a:xfrm>
            <a:off x="7926175" y="0"/>
            <a:ext cx="12177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0" y="1028700"/>
            <a:ext cx="7131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175" name="Shape 175"/>
        <p:cNvGrpSpPr/>
        <p:nvPr/>
      </p:nvGrpSpPr>
      <p:grpSpPr>
        <a:xfrm>
          <a:off x="0" y="0"/>
          <a:ext cx="0" cy="0"/>
          <a:chOff x="0" y="0"/>
          <a:chExt cx="0" cy="0"/>
        </a:xfrm>
      </p:grpSpPr>
      <p:sp>
        <p:nvSpPr>
          <p:cNvPr id="176" name="Google Shape;176;p23"/>
          <p:cNvSpPr/>
          <p:nvPr/>
        </p:nvSpPr>
        <p:spPr>
          <a:xfrm>
            <a:off x="0" y="0"/>
            <a:ext cx="388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type="ctrTitle"/>
          </p:nvPr>
        </p:nvSpPr>
        <p:spPr>
          <a:xfrm>
            <a:off x="592425" y="594400"/>
            <a:ext cx="2691300" cy="1393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5200"/>
              <a:buFont typeface="Work Sans ExtraBold"/>
              <a:buNone/>
              <a:defRPr sz="50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p:txBody>
      </p:sp>
      <p:sp>
        <p:nvSpPr>
          <p:cNvPr id="178" name="Google Shape;178;p23"/>
          <p:cNvSpPr txBox="1"/>
          <p:nvPr>
            <p:ph idx="1" type="subTitle"/>
          </p:nvPr>
        </p:nvSpPr>
        <p:spPr>
          <a:xfrm>
            <a:off x="592423" y="1908225"/>
            <a:ext cx="2691300" cy="10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79" name="Google Shape;179;p23"/>
          <p:cNvSpPr txBox="1"/>
          <p:nvPr/>
        </p:nvSpPr>
        <p:spPr>
          <a:xfrm>
            <a:off x="602175" y="3532850"/>
            <a:ext cx="2691300" cy="66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Montserrat"/>
                <a:ea typeface="Montserrat"/>
                <a:cs typeface="Montserrat"/>
                <a:sym typeface="Montserrat"/>
              </a:rPr>
              <a:t>CREDITS: This presentation template was created by </a:t>
            </a:r>
            <a:r>
              <a:rPr b="1" lang="en" sz="9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chemeClr val="dk1"/>
                </a:solidFill>
                <a:latin typeface="Montserrat"/>
                <a:ea typeface="Montserrat"/>
                <a:cs typeface="Montserrat"/>
                <a:sym typeface="Montserrat"/>
              </a:rPr>
              <a:t>, including icons by </a:t>
            </a:r>
            <a:r>
              <a:rPr b="1" lang="en" sz="9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chemeClr val="dk1"/>
                </a:solidFill>
                <a:latin typeface="Montserrat"/>
                <a:ea typeface="Montserrat"/>
                <a:cs typeface="Montserrat"/>
                <a:sym typeface="Montserrat"/>
              </a:rPr>
              <a:t>, infographics &amp; images by </a:t>
            </a:r>
            <a:r>
              <a:rPr b="1" lang="en" sz="9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chemeClr val="dk1"/>
                </a:solidFill>
                <a:latin typeface="Montserrat"/>
                <a:ea typeface="Montserrat"/>
                <a:cs typeface="Montserrat"/>
                <a:sym typeface="Montserrat"/>
              </a:rPr>
              <a:t> and illustrations by </a:t>
            </a:r>
            <a:r>
              <a:rPr b="1" lang="en" sz="9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Stories</a:t>
            </a:r>
            <a:endParaRPr sz="900">
              <a:solidFill>
                <a:schemeClr val="dk1"/>
              </a:solidFill>
              <a:latin typeface="Montserrat"/>
              <a:ea typeface="Montserrat"/>
              <a:cs typeface="Montserrat"/>
              <a:sym typeface="Montserrat"/>
            </a:endParaRPr>
          </a:p>
          <a:p>
            <a:pPr indent="0" lvl="0" marL="0" rtl="0" algn="ctr">
              <a:lnSpc>
                <a:spcPct val="100000"/>
              </a:lnSpc>
              <a:spcBef>
                <a:spcPts val="300"/>
              </a:spcBef>
              <a:spcAft>
                <a:spcPts val="0"/>
              </a:spcAft>
              <a:buNone/>
            </a:pPr>
            <a:r>
              <a:rPr lang="en" sz="850">
                <a:solidFill>
                  <a:schemeClr val="dk1"/>
                </a:solidFill>
                <a:latin typeface="Montserrat"/>
                <a:ea typeface="Montserrat"/>
                <a:cs typeface="Montserrat"/>
                <a:sym typeface="Montserrat"/>
              </a:rPr>
              <a:t>. </a:t>
            </a:r>
            <a:endParaRPr sz="850">
              <a:solidFill>
                <a:schemeClr val="dk1"/>
              </a:solidFill>
              <a:latin typeface="Montserrat"/>
              <a:ea typeface="Montserrat"/>
              <a:cs typeface="Montserrat"/>
              <a:sym typeface="Montserrat"/>
            </a:endParaRPr>
          </a:p>
          <a:p>
            <a:pPr indent="0" lvl="0" marL="0" rtl="0" algn="ctr">
              <a:lnSpc>
                <a:spcPct val="115000"/>
              </a:lnSpc>
              <a:spcBef>
                <a:spcPts val="300"/>
              </a:spcBef>
              <a:spcAft>
                <a:spcPts val="0"/>
              </a:spcAft>
              <a:buNone/>
            </a:pPr>
            <a:r>
              <a:t/>
            </a:r>
            <a:endParaRPr sz="9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900">
              <a:solidFill>
                <a:schemeClr val="dk1"/>
              </a:solidFill>
              <a:latin typeface="Montserrat"/>
              <a:ea typeface="Montserrat"/>
              <a:cs typeface="Montserrat"/>
              <a:sym typeface="Montserrat"/>
            </a:endParaRPr>
          </a:p>
        </p:txBody>
      </p:sp>
      <p:grpSp>
        <p:nvGrpSpPr>
          <p:cNvPr id="180" name="Google Shape;180;p23"/>
          <p:cNvGrpSpPr/>
          <p:nvPr/>
        </p:nvGrpSpPr>
        <p:grpSpPr>
          <a:xfrm>
            <a:off x="0" y="0"/>
            <a:ext cx="9143975" cy="5143500"/>
            <a:chOff x="0" y="0"/>
            <a:chExt cx="9143975" cy="5143500"/>
          </a:xfrm>
        </p:grpSpPr>
        <p:sp>
          <p:nvSpPr>
            <p:cNvPr id="181" name="Google Shape;181;p23"/>
            <p:cNvSpPr/>
            <p:nvPr/>
          </p:nvSpPr>
          <p:spPr>
            <a:xfrm>
              <a:off x="3538075" y="0"/>
              <a:ext cx="33159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0" y="4787100"/>
              <a:ext cx="7131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7791875" y="4787100"/>
              <a:ext cx="1352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3887725" y="1075800"/>
              <a:ext cx="22932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9" name="Shape 18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Font typeface="Lato"/>
              <a:buChar char="●"/>
              <a:defRPr sz="1100"/>
            </a:lvl1pPr>
            <a:lvl2pPr indent="-317500" lvl="1" marL="914400">
              <a:spcBef>
                <a:spcPts val="1600"/>
              </a:spcBef>
              <a:spcAft>
                <a:spcPts val="0"/>
              </a:spcAft>
              <a:buClr>
                <a:srgbClr val="555555"/>
              </a:buClr>
              <a:buSzPts val="1400"/>
              <a:buFont typeface="Lato"/>
              <a:buChar char="○"/>
              <a:defRPr sz="1200"/>
            </a:lvl2pPr>
            <a:lvl3pPr indent="-317500" lvl="2" marL="1371600">
              <a:spcBef>
                <a:spcPts val="1600"/>
              </a:spcBef>
              <a:spcAft>
                <a:spcPts val="0"/>
              </a:spcAft>
              <a:buClr>
                <a:srgbClr val="555555"/>
              </a:buClr>
              <a:buSzPts val="1400"/>
              <a:buFont typeface="Lato"/>
              <a:buChar char="■"/>
              <a:defRPr sz="1200"/>
            </a:lvl3pPr>
            <a:lvl4pPr indent="-317500" lvl="3" marL="1828800">
              <a:spcBef>
                <a:spcPts val="1600"/>
              </a:spcBef>
              <a:spcAft>
                <a:spcPts val="0"/>
              </a:spcAft>
              <a:buClr>
                <a:srgbClr val="555555"/>
              </a:buClr>
              <a:buSzPts val="1400"/>
              <a:buFont typeface="Lato"/>
              <a:buChar char="●"/>
              <a:defRPr sz="1200"/>
            </a:lvl4pPr>
            <a:lvl5pPr indent="-317500" lvl="4" marL="2286000">
              <a:spcBef>
                <a:spcPts val="1600"/>
              </a:spcBef>
              <a:spcAft>
                <a:spcPts val="0"/>
              </a:spcAft>
              <a:buClr>
                <a:srgbClr val="555555"/>
              </a:buClr>
              <a:buSzPts val="1400"/>
              <a:buFont typeface="Lato"/>
              <a:buChar char="○"/>
              <a:defRPr sz="1200"/>
            </a:lvl5pPr>
            <a:lvl6pPr indent="-317500" lvl="5" marL="2743200">
              <a:spcBef>
                <a:spcPts val="1600"/>
              </a:spcBef>
              <a:spcAft>
                <a:spcPts val="0"/>
              </a:spcAft>
              <a:buClr>
                <a:srgbClr val="555555"/>
              </a:buClr>
              <a:buSzPts val="1400"/>
              <a:buFont typeface="Lato"/>
              <a:buChar char="■"/>
              <a:defRPr sz="1200"/>
            </a:lvl6pPr>
            <a:lvl7pPr indent="-317500" lvl="6" marL="3200400">
              <a:spcBef>
                <a:spcPts val="1600"/>
              </a:spcBef>
              <a:spcAft>
                <a:spcPts val="0"/>
              </a:spcAft>
              <a:buClr>
                <a:srgbClr val="555555"/>
              </a:buClr>
              <a:buSzPts val="1400"/>
              <a:buFont typeface="Lato"/>
              <a:buChar char="●"/>
              <a:defRPr sz="1200"/>
            </a:lvl7pPr>
            <a:lvl8pPr indent="-317500" lvl="7" marL="3657600">
              <a:spcBef>
                <a:spcPts val="1600"/>
              </a:spcBef>
              <a:spcAft>
                <a:spcPts val="0"/>
              </a:spcAft>
              <a:buClr>
                <a:srgbClr val="555555"/>
              </a:buClr>
              <a:buSzPts val="1400"/>
              <a:buFont typeface="Lato"/>
              <a:buChar char="○"/>
              <a:defRPr sz="1200"/>
            </a:lvl8pPr>
            <a:lvl9pPr indent="-317500" lvl="8" marL="4114800">
              <a:spcBef>
                <a:spcPts val="1600"/>
              </a:spcBef>
              <a:spcAft>
                <a:spcPts val="1600"/>
              </a:spcAft>
              <a:buClr>
                <a:srgbClr val="555555"/>
              </a:buClr>
              <a:buSzPts val="1400"/>
              <a:buFont typeface="Lato"/>
              <a:buChar char="■"/>
              <a:defRPr sz="1200"/>
            </a:lvl9pPr>
          </a:lstStyle>
          <a:p/>
        </p:txBody>
      </p:sp>
      <p:sp>
        <p:nvSpPr>
          <p:cNvPr id="27" name="Google Shape;27;p4"/>
          <p:cNvSpPr/>
          <p:nvPr/>
        </p:nvSpPr>
        <p:spPr>
          <a:xfrm>
            <a:off x="0" y="0"/>
            <a:ext cx="713100" cy="72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4807300"/>
            <a:ext cx="91440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0" name="Google Shape;30;p4"/>
          <p:cNvSpPr/>
          <p:nvPr/>
        </p:nvSpPr>
        <p:spPr>
          <a:xfrm>
            <a:off x="8430900" y="71935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body"/>
          </p:nvPr>
        </p:nvSpPr>
        <p:spPr>
          <a:xfrm>
            <a:off x="606475" y="2293394"/>
            <a:ext cx="3365400" cy="230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3" name="Google Shape;33;p5"/>
          <p:cNvSpPr txBox="1"/>
          <p:nvPr>
            <p:ph idx="2" type="body"/>
          </p:nvPr>
        </p:nvSpPr>
        <p:spPr>
          <a:xfrm>
            <a:off x="5172150" y="2007458"/>
            <a:ext cx="3365400" cy="2530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 name="Google Shape;34;p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5" name="Google Shape;35;p5"/>
          <p:cNvSpPr/>
          <p:nvPr/>
        </p:nvSpPr>
        <p:spPr>
          <a:xfrm>
            <a:off x="0" y="0"/>
            <a:ext cx="7131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8430750" y="4419900"/>
            <a:ext cx="7131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9" name="Google Shape;39;p6"/>
          <p:cNvSpPr/>
          <p:nvPr/>
        </p:nvSpPr>
        <p:spPr>
          <a:xfrm>
            <a:off x="5575" y="4771375"/>
            <a:ext cx="91440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5575" y="-5125"/>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435650" y="-5125"/>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2"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7"/>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6" name="Google Shape;46;p7"/>
          <p:cNvSpPr/>
          <p:nvPr/>
        </p:nvSpPr>
        <p:spPr>
          <a:xfrm>
            <a:off x="713225" y="4776850"/>
            <a:ext cx="6140700" cy="3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0" y="4050475"/>
            <a:ext cx="7131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8"/>
          <p:cNvSpPr/>
          <p:nvPr/>
        </p:nvSpPr>
        <p:spPr>
          <a:xfrm>
            <a:off x="0" y="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6853800" y="3696300"/>
            <a:ext cx="22902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idx="1" type="body"/>
          </p:nvPr>
        </p:nvSpPr>
        <p:spPr>
          <a:xfrm>
            <a:off x="490000" y="1977597"/>
            <a:ext cx="2686500" cy="186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spcBef>
                <a:spcPts val="10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 name="Google Shape;54;p9"/>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9"/>
          <p:cNvSpPr/>
          <p:nvPr/>
        </p:nvSpPr>
        <p:spPr>
          <a:xfrm>
            <a:off x="11050" y="4424050"/>
            <a:ext cx="22794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8430775" y="441990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59" name="Google Shape;59;p10"/>
          <p:cNvSpPr/>
          <p:nvPr/>
        </p:nvSpPr>
        <p:spPr>
          <a:xfrm>
            <a:off x="2290350" y="2212200"/>
            <a:ext cx="4563600" cy="71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a:off x="-842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Sarala"/>
              <a:buNone/>
              <a:defRPr b="1" sz="3500">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8" name="Google Shape;188;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 Id="rId4" Type="http://schemas.openxmlformats.org/officeDocument/2006/relationships/image" Target="../media/image2.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freepik.com/free-photo/front-view-business-woman-with-clipboard_7031048.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1" Type="http://schemas.openxmlformats.org/officeDocument/2006/relationships/hyperlink" Target="https://stories.freepik.com/illustration/people-search/rafiki/animate/?utm_source=slidesgo_template&amp;utm_medium=referral-link&amp;utm_campaign=sg_resources&amp;utm_content=stories#FF725E" TargetMode="External"/><Relationship Id="rId10" Type="http://schemas.openxmlformats.org/officeDocument/2006/relationships/image" Target="../media/image12.gif"/><Relationship Id="rId13" Type="http://schemas.openxmlformats.org/officeDocument/2006/relationships/hyperlink" Target="https://stories.freepik.com/illustration/goal/rafiki/animate/?utm_source=slidesgo_template&amp;utm_medium=referral-link&amp;utm_campaign=sg_resources&amp;utm_content=stories#FF725E" TargetMode="External"/><Relationship Id="rId12" Type="http://schemas.openxmlformats.org/officeDocument/2006/relationships/image" Target="../media/image8.gif"/><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hyperlink" Target="https://stories.freepik.com/illustration/dashboard/rafiki/animate/?utm_source=slidesgo_template&amp;utm_medium=referral-link&amp;utm_campaign=sg_resources&amp;utm_content=stories#FF725E" TargetMode="External"/><Relationship Id="rId4" Type="http://schemas.openxmlformats.org/officeDocument/2006/relationships/image" Target="../media/image17.gif"/><Relationship Id="rId9" Type="http://schemas.openxmlformats.org/officeDocument/2006/relationships/hyperlink" Target="https://stories.freepik.com/illustration/taking-notes/rafiki/animate/?utm_source=slidesgo_template&amp;utm_medium=referral-link&amp;utm_campaign=sg_resources&amp;utm_content=stories#FF725E" TargetMode="External"/><Relationship Id="rId15" Type="http://schemas.openxmlformats.org/officeDocument/2006/relationships/hyperlink" Target="https://stories.freepik.com/illustration/meeting/rafiki/animate/?utm_source=slidesgo_template&amp;utm_medium=referral-link&amp;utm_campaign=sg_resources&amp;utm_content=stories#FF725E" TargetMode="External"/><Relationship Id="rId14" Type="http://schemas.openxmlformats.org/officeDocument/2006/relationships/image" Target="../media/image13.gif"/><Relationship Id="rId17" Type="http://schemas.openxmlformats.org/officeDocument/2006/relationships/hyperlink" Target="https://stories.freepik.com/rafiki/?utm_source=slidesgo_template&amp;utm_medium=referral-link&amp;utm_campaign=sg_resources&amp;utm_content=stories#FF725E" TargetMode="External"/><Relationship Id="rId16" Type="http://schemas.openxmlformats.org/officeDocument/2006/relationships/image" Target="../media/image1.gif"/><Relationship Id="rId5" Type="http://schemas.openxmlformats.org/officeDocument/2006/relationships/hyperlink" Target="https://stories.freepik.com/illustration/profile-pic/rafiki/animate/?utm_source=slidesgo_template&amp;utm_medium=referral-link&amp;utm_campaign=sg_resources&amp;utm_content=stories#FF725E" TargetMode="External"/><Relationship Id="rId6" Type="http://schemas.openxmlformats.org/officeDocument/2006/relationships/image" Target="../media/image11.gif"/><Relationship Id="rId7" Type="http://schemas.openxmlformats.org/officeDocument/2006/relationships/hyperlink" Target="https://stories.freepik.com/illustration/agreement/rafiki/animate/?utm_source=slidesgo_template&amp;utm_medium=referral-link&amp;utm_campaign=sg_resources&amp;utm_content=stories#FF725E" TargetMode="External"/><Relationship Id="rId8"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stories.freepik.com/illustration/meeting/rafiki/animate/?utm_source=slidesgo_template&amp;utm_medium=referral-link&amp;utm_campaign=sg_resources&amp;utm_content=stories#FF725E" TargetMode="External"/><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p:nvPr/>
        </p:nvSpPr>
        <p:spPr>
          <a:xfrm>
            <a:off x="125" y="4063975"/>
            <a:ext cx="21756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txBox="1"/>
          <p:nvPr>
            <p:ph type="ctrTitle"/>
          </p:nvPr>
        </p:nvSpPr>
        <p:spPr>
          <a:xfrm>
            <a:off x="-202925" y="418225"/>
            <a:ext cx="4965000" cy="293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PR</a:t>
            </a:r>
            <a:r>
              <a:rPr lang="en" sz="4800"/>
              <a:t>ÉSENTATION</a:t>
            </a:r>
            <a:endParaRPr sz="4800"/>
          </a:p>
          <a:p>
            <a:pPr indent="0" lvl="0" marL="0" rtl="0" algn="ctr">
              <a:spcBef>
                <a:spcPts val="0"/>
              </a:spcBef>
              <a:spcAft>
                <a:spcPts val="0"/>
              </a:spcAft>
              <a:buNone/>
            </a:pPr>
            <a:br>
              <a:rPr lang="en" sz="5000"/>
            </a:br>
            <a:r>
              <a:rPr lang="en" sz="5000">
                <a:solidFill>
                  <a:schemeClr val="lt1"/>
                </a:solidFill>
              </a:rPr>
              <a:t>CAHIER DES CHARGES </a:t>
            </a:r>
            <a:endParaRPr sz="5000">
              <a:solidFill>
                <a:schemeClr val="lt1"/>
              </a:solidFill>
            </a:endParaRPr>
          </a:p>
        </p:txBody>
      </p:sp>
      <p:pic>
        <p:nvPicPr>
          <p:cNvPr id="196" name="Google Shape;196;p26"/>
          <p:cNvPicPr preferRelativeResize="0"/>
          <p:nvPr/>
        </p:nvPicPr>
        <p:blipFill rotWithShape="1">
          <a:blip r:embed="rId3">
            <a:alphaModFix/>
          </a:blip>
          <a:srcRect b="10717" l="13691" r="13676" t="10709"/>
          <a:stretch/>
        </p:blipFill>
        <p:spPr>
          <a:xfrm>
            <a:off x="5120350" y="713351"/>
            <a:ext cx="3539024" cy="3828550"/>
          </a:xfrm>
          <a:prstGeom prst="rect">
            <a:avLst/>
          </a:prstGeom>
          <a:noFill/>
          <a:ln>
            <a:noFill/>
          </a:ln>
        </p:spPr>
      </p:pic>
      <p:sp>
        <p:nvSpPr>
          <p:cNvPr id="197" name="Google Shape;197;p26"/>
          <p:cNvSpPr txBox="1"/>
          <p:nvPr>
            <p:ph idx="1" type="subTitle"/>
          </p:nvPr>
        </p:nvSpPr>
        <p:spPr>
          <a:xfrm>
            <a:off x="6505550" y="471975"/>
            <a:ext cx="2359200" cy="41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50"/>
              <a:t>Rodlens</a:t>
            </a:r>
            <a:endParaRPr sz="1850"/>
          </a:p>
        </p:txBody>
      </p:sp>
      <p:sp>
        <p:nvSpPr>
          <p:cNvPr id="198" name="Google Shape;198;p26"/>
          <p:cNvSpPr txBox="1"/>
          <p:nvPr>
            <p:ph idx="1" type="subTitle"/>
          </p:nvPr>
        </p:nvSpPr>
        <p:spPr>
          <a:xfrm>
            <a:off x="4914325" y="471975"/>
            <a:ext cx="2359200" cy="41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50"/>
              <a:t>Michael</a:t>
            </a:r>
            <a:endParaRPr sz="1850"/>
          </a:p>
        </p:txBody>
      </p:sp>
      <p:pic>
        <p:nvPicPr>
          <p:cNvPr id="199" name="Google Shape;199;p26"/>
          <p:cNvPicPr preferRelativeResize="0"/>
          <p:nvPr/>
        </p:nvPicPr>
        <p:blipFill>
          <a:blip r:embed="rId4">
            <a:alphaModFix/>
          </a:blip>
          <a:stretch>
            <a:fillRect/>
          </a:stretch>
        </p:blipFill>
        <p:spPr>
          <a:xfrm>
            <a:off x="6646602" y="690025"/>
            <a:ext cx="450125" cy="450125"/>
          </a:xfrm>
          <a:prstGeom prst="rect">
            <a:avLst/>
          </a:prstGeom>
          <a:noFill/>
          <a:ln>
            <a:noFill/>
          </a:ln>
        </p:spPr>
      </p:pic>
      <p:pic>
        <p:nvPicPr>
          <p:cNvPr id="200" name="Google Shape;200;p26"/>
          <p:cNvPicPr preferRelativeResize="0"/>
          <p:nvPr/>
        </p:nvPicPr>
        <p:blipFill rotWithShape="1">
          <a:blip r:embed="rId5">
            <a:alphaModFix/>
          </a:blip>
          <a:srcRect b="-3939" l="0" r="0" t="3940"/>
          <a:stretch/>
        </p:blipFill>
        <p:spPr>
          <a:xfrm>
            <a:off x="2802438" y="3528125"/>
            <a:ext cx="1815600" cy="1723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5"/>
          <p:cNvSpPr/>
          <p:nvPr/>
        </p:nvSpPr>
        <p:spPr>
          <a:xfrm>
            <a:off x="492375" y="1263250"/>
            <a:ext cx="3700800" cy="22929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txBox="1"/>
          <p:nvPr>
            <p:ph idx="4294967295" type="title"/>
          </p:nvPr>
        </p:nvSpPr>
        <p:spPr>
          <a:xfrm>
            <a:off x="492375" y="1807375"/>
            <a:ext cx="3700800" cy="140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5.EXIGENCES</a:t>
            </a:r>
            <a:r>
              <a:rPr lang="en" sz="3100">
                <a:solidFill>
                  <a:schemeClr val="lt1"/>
                </a:solidFill>
              </a:rPr>
              <a:t> NON FONCTIONNELLES</a:t>
            </a:r>
            <a:endParaRPr sz="3100">
              <a:solidFill>
                <a:schemeClr val="lt1"/>
              </a:solidFill>
            </a:endParaRPr>
          </a:p>
        </p:txBody>
      </p:sp>
      <p:sp>
        <p:nvSpPr>
          <p:cNvPr id="338" name="Google Shape;338;p35"/>
          <p:cNvSpPr txBox="1"/>
          <p:nvPr/>
        </p:nvSpPr>
        <p:spPr>
          <a:xfrm>
            <a:off x="4811975" y="219287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400">
              <a:solidFill>
                <a:schemeClr val="dk1"/>
              </a:solidFill>
              <a:latin typeface="Sarala"/>
              <a:ea typeface="Sarala"/>
              <a:cs typeface="Sarala"/>
              <a:sym typeface="Sarala"/>
            </a:endParaRPr>
          </a:p>
          <a:p>
            <a:pPr indent="0" lvl="0" marL="0" rtl="0" algn="ctr">
              <a:spcBef>
                <a:spcPts val="0"/>
              </a:spcBef>
              <a:spcAft>
                <a:spcPts val="0"/>
              </a:spcAft>
              <a:buNone/>
            </a:pPr>
            <a:r>
              <a:rPr b="1" lang="en" sz="1200">
                <a:solidFill>
                  <a:schemeClr val="dk1"/>
                </a:solidFill>
                <a:latin typeface="Sarala"/>
                <a:ea typeface="Sarala"/>
                <a:cs typeface="Sarala"/>
                <a:sym typeface="Sarala"/>
              </a:rPr>
              <a:t>LANGUAGES </a:t>
            </a:r>
            <a:endParaRPr b="1" sz="1200">
              <a:solidFill>
                <a:schemeClr val="dk1"/>
              </a:solidFill>
              <a:latin typeface="Sarala"/>
              <a:ea typeface="Sarala"/>
              <a:cs typeface="Sarala"/>
              <a:sym typeface="Sarala"/>
            </a:endParaRPr>
          </a:p>
          <a:p>
            <a:pPr indent="0" lvl="0" marL="0" rtl="0" algn="ctr">
              <a:spcBef>
                <a:spcPts val="0"/>
              </a:spcBef>
              <a:spcAft>
                <a:spcPts val="0"/>
              </a:spcAft>
              <a:buNone/>
            </a:pPr>
            <a:r>
              <a:t/>
            </a:r>
            <a:endParaRPr b="1" sz="800">
              <a:solidFill>
                <a:schemeClr val="dk1"/>
              </a:solidFill>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Utilisation de PHP, CSS, HTML, Javascript</a:t>
            </a:r>
            <a:endParaRPr sz="1200">
              <a:solidFill>
                <a:schemeClr val="lt1"/>
              </a:solidFill>
              <a:latin typeface="Montserrat"/>
              <a:ea typeface="Montserrat"/>
              <a:cs typeface="Montserrat"/>
              <a:sym typeface="Montserrat"/>
            </a:endParaRPr>
          </a:p>
        </p:txBody>
      </p:sp>
      <p:sp>
        <p:nvSpPr>
          <p:cNvPr id="339" name="Google Shape;339;p35"/>
          <p:cNvSpPr txBox="1"/>
          <p:nvPr/>
        </p:nvSpPr>
        <p:spPr>
          <a:xfrm>
            <a:off x="6964425" y="84497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sz="400">
              <a:solidFill>
                <a:schemeClr val="dk1"/>
              </a:solidFill>
              <a:latin typeface="Sarala"/>
              <a:ea typeface="Sarala"/>
              <a:cs typeface="Sarala"/>
              <a:sym typeface="Sarala"/>
            </a:endParaRPr>
          </a:p>
          <a:p>
            <a:pPr indent="0" lvl="0" marL="0" rtl="0" algn="ctr">
              <a:spcBef>
                <a:spcPts val="0"/>
              </a:spcBef>
              <a:spcAft>
                <a:spcPts val="0"/>
              </a:spcAft>
              <a:buNone/>
            </a:pPr>
            <a:r>
              <a:rPr b="1" lang="en" sz="1200">
                <a:solidFill>
                  <a:schemeClr val="dk1"/>
                </a:solidFill>
                <a:latin typeface="Sarala"/>
                <a:ea typeface="Sarala"/>
                <a:cs typeface="Sarala"/>
                <a:sym typeface="Sarala"/>
              </a:rPr>
              <a:t>ENVIRONNEMENT DE D</a:t>
            </a:r>
            <a:r>
              <a:rPr b="1" lang="en" sz="1200">
                <a:solidFill>
                  <a:srgbClr val="202124"/>
                </a:solidFill>
                <a:highlight>
                  <a:schemeClr val="dk2"/>
                </a:highlight>
              </a:rPr>
              <a:t>ÉVELOPPEMENT</a:t>
            </a:r>
            <a:endParaRPr b="1" sz="1200">
              <a:solidFill>
                <a:schemeClr val="dk1"/>
              </a:solidFill>
              <a:latin typeface="Sarala"/>
              <a:ea typeface="Sarala"/>
              <a:cs typeface="Sarala"/>
              <a:sym typeface="Sarala"/>
            </a:endParaRPr>
          </a:p>
          <a:p>
            <a:pPr indent="0" lvl="0" marL="0" rtl="0" algn="ctr">
              <a:spcBef>
                <a:spcPts val="0"/>
              </a:spcBef>
              <a:spcAft>
                <a:spcPts val="0"/>
              </a:spcAft>
              <a:buNone/>
            </a:pPr>
            <a:r>
              <a:t/>
            </a:r>
            <a:endParaRPr b="1" sz="1100">
              <a:solidFill>
                <a:schemeClr val="dk1"/>
              </a:solidFill>
              <a:latin typeface="Sarala"/>
              <a:ea typeface="Sarala"/>
              <a:cs typeface="Sarala"/>
              <a:sym typeface="Sarala"/>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Utilisation de Visual Studio code</a:t>
            </a:r>
            <a:endParaRPr sz="1200">
              <a:solidFill>
                <a:schemeClr val="lt1"/>
              </a:solidFill>
              <a:latin typeface="Montserrat"/>
              <a:ea typeface="Montserrat"/>
              <a:cs typeface="Montserrat"/>
              <a:sym typeface="Montserrat"/>
            </a:endParaRPr>
          </a:p>
        </p:txBody>
      </p:sp>
      <p:sp>
        <p:nvSpPr>
          <p:cNvPr id="340" name="Google Shape;340;p35"/>
          <p:cNvSpPr txBox="1"/>
          <p:nvPr/>
        </p:nvSpPr>
        <p:spPr>
          <a:xfrm>
            <a:off x="4782050" y="3460600"/>
            <a:ext cx="4215600" cy="12393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00">
              <a:solidFill>
                <a:schemeClr val="dk1"/>
              </a:solidFill>
            </a:endParaRPr>
          </a:p>
          <a:p>
            <a:pPr indent="0" lvl="0" marL="0" rtl="0" algn="ctr">
              <a:spcBef>
                <a:spcPts val="0"/>
              </a:spcBef>
              <a:spcAft>
                <a:spcPts val="0"/>
              </a:spcAft>
              <a:buNone/>
            </a:pPr>
            <a:r>
              <a:rPr b="1" lang="en" sz="1200">
                <a:solidFill>
                  <a:schemeClr val="dk1"/>
                </a:solidFill>
                <a:latin typeface="Sarala"/>
                <a:ea typeface="Sarala"/>
                <a:cs typeface="Sarala"/>
                <a:sym typeface="Sarala"/>
              </a:rPr>
              <a:t>BASE DE DONN</a:t>
            </a:r>
            <a:r>
              <a:rPr b="1" lang="en" sz="1200">
                <a:solidFill>
                  <a:srgbClr val="202124"/>
                </a:solidFill>
                <a:highlight>
                  <a:schemeClr val="dk2"/>
                </a:highlight>
              </a:rPr>
              <a:t>ÉES ET SERVEUR</a:t>
            </a:r>
            <a:endParaRPr b="1" sz="900">
              <a:solidFill>
                <a:schemeClr val="dk1"/>
              </a:solidFill>
              <a:latin typeface="Sarala"/>
              <a:ea typeface="Sarala"/>
              <a:cs typeface="Sarala"/>
              <a:sym typeface="Sarala"/>
            </a:endParaRPr>
          </a:p>
          <a:p>
            <a:pPr indent="0" lvl="0" marL="0" rtl="0" algn="ctr">
              <a:spcBef>
                <a:spcPts val="0"/>
              </a:spcBef>
              <a:spcAft>
                <a:spcPts val="0"/>
              </a:spcAft>
              <a:buNone/>
            </a:pPr>
            <a:r>
              <a:t/>
            </a:r>
            <a:endParaRPr b="1" sz="900">
              <a:solidFill>
                <a:schemeClr val="dk1"/>
              </a:solidFill>
            </a:endParaRPr>
          </a:p>
          <a:p>
            <a:pPr indent="0" lvl="0" marL="0" rtl="0" algn="ctr">
              <a:lnSpc>
                <a:spcPct val="115000"/>
              </a:lnSpc>
              <a:spcBef>
                <a:spcPts val="0"/>
              </a:spcBef>
              <a:spcAft>
                <a:spcPts val="0"/>
              </a:spcAft>
              <a:buNone/>
            </a:pPr>
            <a:r>
              <a:rPr lang="en" sz="1200">
                <a:solidFill>
                  <a:schemeClr val="lt1"/>
                </a:solidFill>
                <a:latin typeface="Montserrat"/>
                <a:ea typeface="Montserrat"/>
                <a:cs typeface="Montserrat"/>
                <a:sym typeface="Montserrat"/>
              </a:rPr>
              <a:t>PostgreSQL pour stocker et gérer les données de manière sécurisée et utilisation d'un serveur web comme Apache pour héberger l'application</a:t>
            </a:r>
            <a:endParaRPr sz="1200">
              <a:solidFill>
                <a:schemeClr val="lt1"/>
              </a:solidFill>
              <a:latin typeface="Montserrat"/>
              <a:ea typeface="Montserrat"/>
              <a:cs typeface="Montserrat"/>
              <a:sym typeface="Montserrat"/>
            </a:endParaRPr>
          </a:p>
        </p:txBody>
      </p:sp>
      <p:sp>
        <p:nvSpPr>
          <p:cNvPr id="341" name="Google Shape;341;p35"/>
          <p:cNvSpPr txBox="1"/>
          <p:nvPr/>
        </p:nvSpPr>
        <p:spPr>
          <a:xfrm>
            <a:off x="4811975" y="84497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00">
              <a:solidFill>
                <a:schemeClr val="dk1"/>
              </a:solidFill>
            </a:endParaRPr>
          </a:p>
          <a:p>
            <a:pPr indent="0" lvl="0" marL="0" rtl="0" algn="ctr">
              <a:spcBef>
                <a:spcPts val="0"/>
              </a:spcBef>
              <a:spcAft>
                <a:spcPts val="0"/>
              </a:spcAft>
              <a:buNone/>
            </a:pPr>
            <a:r>
              <a:rPr b="1" lang="en" sz="1200">
                <a:solidFill>
                  <a:schemeClr val="dk1"/>
                </a:solidFill>
                <a:latin typeface="Sarala"/>
                <a:ea typeface="Sarala"/>
                <a:cs typeface="Sarala"/>
                <a:sym typeface="Sarala"/>
              </a:rPr>
              <a:t>SYST</a:t>
            </a:r>
            <a:r>
              <a:rPr b="1" lang="en" sz="1200">
                <a:solidFill>
                  <a:srgbClr val="202124"/>
                </a:solidFill>
                <a:highlight>
                  <a:schemeClr val="dk2"/>
                </a:highlight>
              </a:rPr>
              <a:t>ÈME D’OPÉRATION</a:t>
            </a:r>
            <a:r>
              <a:rPr lang="en" sz="1200">
                <a:solidFill>
                  <a:srgbClr val="202124"/>
                </a:solidFill>
                <a:highlight>
                  <a:schemeClr val="dk2"/>
                </a:highlight>
              </a:rPr>
              <a:t>  </a:t>
            </a:r>
            <a:endParaRPr b="1" sz="1200">
              <a:solidFill>
                <a:schemeClr val="dk1"/>
              </a:solidFill>
              <a:highlight>
                <a:schemeClr val="dk2"/>
              </a:highlight>
              <a:latin typeface="Sarala"/>
              <a:ea typeface="Sarala"/>
              <a:cs typeface="Sarala"/>
              <a:sym typeface="Sarala"/>
            </a:endParaRPr>
          </a:p>
          <a:p>
            <a:pPr indent="0" lvl="0" marL="0" rtl="0" algn="l">
              <a:spcBef>
                <a:spcPts val="0"/>
              </a:spcBef>
              <a:spcAft>
                <a:spcPts val="0"/>
              </a:spcAft>
              <a:buNone/>
            </a:pPr>
            <a:r>
              <a:t/>
            </a:r>
            <a:endParaRPr b="1" sz="500">
              <a:solidFill>
                <a:schemeClr val="dk1"/>
              </a:solidFill>
              <a:latin typeface="Sarala"/>
              <a:ea typeface="Sarala"/>
              <a:cs typeface="Sarala"/>
              <a:sym typeface="Sarala"/>
            </a:endParaRPr>
          </a:p>
          <a:p>
            <a:pPr indent="0" lvl="0" marL="0" rtl="0" algn="ctr">
              <a:spcBef>
                <a:spcPts val="0"/>
              </a:spcBef>
              <a:spcAft>
                <a:spcPts val="0"/>
              </a:spcAft>
              <a:buNone/>
            </a:pPr>
            <a:r>
              <a:t/>
            </a:r>
            <a:endParaRPr b="1" sz="100">
              <a:solidFill>
                <a:schemeClr val="dk1"/>
              </a:solidFill>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Peut être déployé sur linux et windows</a:t>
            </a:r>
            <a:endParaRPr sz="1200">
              <a:solidFill>
                <a:schemeClr val="lt1"/>
              </a:solidFill>
              <a:latin typeface="Montserrat"/>
              <a:ea typeface="Montserrat"/>
              <a:cs typeface="Montserrat"/>
              <a:sym typeface="Montserrat"/>
            </a:endParaRPr>
          </a:p>
        </p:txBody>
      </p:sp>
      <p:sp>
        <p:nvSpPr>
          <p:cNvPr id="342" name="Google Shape;342;p35"/>
          <p:cNvSpPr txBox="1"/>
          <p:nvPr/>
        </p:nvSpPr>
        <p:spPr>
          <a:xfrm>
            <a:off x="6964413" y="219287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00">
              <a:solidFill>
                <a:schemeClr val="dk1"/>
              </a:solidFill>
              <a:latin typeface="Sarala"/>
              <a:ea typeface="Sarala"/>
              <a:cs typeface="Sarala"/>
              <a:sym typeface="Sarala"/>
            </a:endParaRPr>
          </a:p>
          <a:p>
            <a:pPr indent="0" lvl="0" marL="0" rtl="0" algn="ctr">
              <a:spcBef>
                <a:spcPts val="0"/>
              </a:spcBef>
              <a:spcAft>
                <a:spcPts val="0"/>
              </a:spcAft>
              <a:buNone/>
            </a:pPr>
            <a:r>
              <a:rPr b="1" lang="en" sz="1200">
                <a:solidFill>
                  <a:schemeClr val="dk1"/>
                </a:solidFill>
                <a:latin typeface="Sarala"/>
                <a:ea typeface="Sarala"/>
                <a:cs typeface="Sarala"/>
                <a:sym typeface="Sarala"/>
              </a:rPr>
              <a:t>NAVIGATEURS</a:t>
            </a:r>
            <a:endParaRPr b="1" sz="1200">
              <a:solidFill>
                <a:schemeClr val="dk1"/>
              </a:solidFill>
              <a:latin typeface="Sarala"/>
              <a:ea typeface="Sarala"/>
              <a:cs typeface="Sarala"/>
              <a:sym typeface="Sarala"/>
            </a:endParaRPr>
          </a:p>
          <a:p>
            <a:pPr indent="0" lvl="0" marL="0" rtl="0" algn="ctr">
              <a:spcBef>
                <a:spcPts val="0"/>
              </a:spcBef>
              <a:spcAft>
                <a:spcPts val="0"/>
              </a:spcAft>
              <a:buNone/>
            </a:pPr>
            <a:r>
              <a:t/>
            </a:r>
            <a:endParaRPr b="1" sz="300">
              <a:solidFill>
                <a:schemeClr val="dk1"/>
              </a:solidFill>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Prise en charge des navigateurs comme Chrome, Firefox, Safari </a:t>
            </a:r>
            <a:endParaRPr sz="1200">
              <a:solidFill>
                <a:schemeClr val="lt1"/>
              </a:solidFill>
              <a:latin typeface="Montserrat"/>
              <a:ea typeface="Montserrat"/>
              <a:cs typeface="Montserrat"/>
              <a:sym typeface="Montserrat"/>
            </a:endParaRPr>
          </a:p>
        </p:txBody>
      </p:sp>
      <p:sp>
        <p:nvSpPr>
          <p:cNvPr id="343" name="Google Shape;343;p35"/>
          <p:cNvSpPr txBox="1"/>
          <p:nvPr/>
        </p:nvSpPr>
        <p:spPr>
          <a:xfrm>
            <a:off x="4782050" y="186175"/>
            <a:ext cx="4215600" cy="4155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Sarala"/>
                <a:ea typeface="Sarala"/>
                <a:cs typeface="Sarala"/>
                <a:sym typeface="Sarala"/>
              </a:rPr>
              <a:t>ENVIRONNEMENT TECHNIQUE</a:t>
            </a:r>
            <a:endParaRPr b="1" sz="1500">
              <a:solidFill>
                <a:schemeClr val="lt1"/>
              </a:solidFill>
              <a:latin typeface="Sarala"/>
              <a:ea typeface="Sarala"/>
              <a:cs typeface="Sarala"/>
              <a:sym typeface="Saral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6"/>
          <p:cNvSpPr txBox="1"/>
          <p:nvPr/>
        </p:nvSpPr>
        <p:spPr>
          <a:xfrm>
            <a:off x="5440725" y="2579025"/>
            <a:ext cx="2995800" cy="18141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400">
              <a:solidFill>
                <a:schemeClr val="dk1"/>
              </a:solidFill>
              <a:latin typeface="Sarala"/>
              <a:ea typeface="Sarala"/>
              <a:cs typeface="Sarala"/>
              <a:sym typeface="Sarala"/>
            </a:endParaRPr>
          </a:p>
          <a:p>
            <a:pPr indent="0" lvl="0" marL="0" rtl="0" algn="ctr">
              <a:spcBef>
                <a:spcPts val="0"/>
              </a:spcBef>
              <a:spcAft>
                <a:spcPts val="0"/>
              </a:spcAft>
              <a:buNone/>
            </a:pPr>
            <a:r>
              <a:rPr b="1" lang="en">
                <a:solidFill>
                  <a:schemeClr val="dk1"/>
                </a:solidFill>
                <a:latin typeface="Sarala"/>
                <a:ea typeface="Sarala"/>
                <a:cs typeface="Sarala"/>
                <a:sym typeface="Sarala"/>
              </a:rPr>
              <a:t>S</a:t>
            </a:r>
            <a:r>
              <a:rPr b="1" lang="en">
                <a:solidFill>
                  <a:srgbClr val="202124"/>
                </a:solidFill>
                <a:highlight>
                  <a:schemeClr val="dk2"/>
                </a:highlight>
              </a:rPr>
              <a:t>ÉCURITÉ</a:t>
            </a:r>
            <a:r>
              <a:rPr b="1" lang="en">
                <a:solidFill>
                  <a:schemeClr val="dk1"/>
                </a:solidFill>
                <a:latin typeface="Sarala"/>
                <a:ea typeface="Sarala"/>
                <a:cs typeface="Sarala"/>
                <a:sym typeface="Sarala"/>
              </a:rPr>
              <a:t> </a:t>
            </a:r>
            <a:endParaRPr b="1">
              <a:solidFill>
                <a:schemeClr val="dk1"/>
              </a:solidFill>
              <a:latin typeface="Sarala"/>
              <a:ea typeface="Sarala"/>
              <a:cs typeface="Sarala"/>
              <a:sym typeface="Sarala"/>
            </a:endParaRPr>
          </a:p>
          <a:p>
            <a:pPr indent="0" lvl="0" marL="0" rtl="0" algn="ctr">
              <a:spcBef>
                <a:spcPts val="0"/>
              </a:spcBef>
              <a:spcAft>
                <a:spcPts val="0"/>
              </a:spcAft>
              <a:buNone/>
            </a:pPr>
            <a:r>
              <a:t/>
            </a:r>
            <a:endParaRPr b="1" sz="1200">
              <a:solidFill>
                <a:schemeClr val="dk1"/>
              </a:solidFill>
              <a:latin typeface="Sarala"/>
              <a:ea typeface="Sarala"/>
              <a:cs typeface="Sarala"/>
              <a:sym typeface="Sarala"/>
            </a:endParaRPr>
          </a:p>
          <a:p>
            <a:pPr indent="0" lvl="0" marL="0" rtl="0" algn="ctr">
              <a:spcBef>
                <a:spcPts val="0"/>
              </a:spcBef>
              <a:spcAft>
                <a:spcPts val="0"/>
              </a:spcAft>
              <a:buNone/>
            </a:pPr>
            <a:r>
              <a:t/>
            </a:r>
            <a:endParaRPr b="1" sz="800">
              <a:solidFill>
                <a:schemeClr val="dk1"/>
              </a:solidFill>
            </a:endParaRPr>
          </a:p>
          <a:p>
            <a:pPr indent="0" lvl="0" marL="0" rtl="0" algn="ctr">
              <a:lnSpc>
                <a:spcPct val="115000"/>
              </a:lnSpc>
              <a:spcBef>
                <a:spcPts val="0"/>
              </a:spcBef>
              <a:spcAft>
                <a:spcPts val="0"/>
              </a:spcAft>
              <a:buNone/>
            </a:pPr>
            <a:r>
              <a:rPr lang="en" sz="1200">
                <a:solidFill>
                  <a:schemeClr val="lt1"/>
                </a:solidFill>
              </a:rPr>
              <a:t>Authentification avec le CAS et</a:t>
            </a:r>
            <a:endParaRPr sz="1200">
              <a:solidFill>
                <a:schemeClr val="lt1"/>
              </a:solidFill>
            </a:endParaRPr>
          </a:p>
          <a:p>
            <a:pPr indent="0" lvl="0" marL="0" rtl="0" algn="ctr">
              <a:lnSpc>
                <a:spcPct val="115000"/>
              </a:lnSpc>
              <a:spcBef>
                <a:spcPts val="0"/>
              </a:spcBef>
              <a:spcAft>
                <a:spcPts val="0"/>
              </a:spcAft>
              <a:buClr>
                <a:schemeClr val="dk1"/>
              </a:buClr>
              <a:buSzPts val="1100"/>
              <a:buFont typeface="Arial"/>
              <a:buNone/>
            </a:pPr>
            <a:r>
              <a:rPr lang="en" sz="1200">
                <a:solidFill>
                  <a:schemeClr val="lt1"/>
                </a:solidFill>
              </a:rPr>
              <a:t>Protection des failles classiques</a:t>
            </a:r>
            <a:endParaRPr sz="1200">
              <a:solidFill>
                <a:schemeClr val="lt1"/>
              </a:solidFill>
            </a:endParaRPr>
          </a:p>
        </p:txBody>
      </p:sp>
      <p:sp>
        <p:nvSpPr>
          <p:cNvPr id="349" name="Google Shape;349;p36"/>
          <p:cNvSpPr txBox="1"/>
          <p:nvPr/>
        </p:nvSpPr>
        <p:spPr>
          <a:xfrm>
            <a:off x="866525" y="2620475"/>
            <a:ext cx="3126000" cy="17484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sz="400">
              <a:solidFill>
                <a:schemeClr val="dk1"/>
              </a:solidFill>
              <a:latin typeface="Sarala"/>
              <a:ea typeface="Sarala"/>
              <a:cs typeface="Sarala"/>
              <a:sym typeface="Sarala"/>
            </a:endParaRPr>
          </a:p>
          <a:p>
            <a:pPr indent="0" lvl="0" marL="0" rtl="0" algn="ctr">
              <a:spcBef>
                <a:spcPts val="0"/>
              </a:spcBef>
              <a:spcAft>
                <a:spcPts val="0"/>
              </a:spcAft>
              <a:buNone/>
            </a:pPr>
            <a:r>
              <a:rPr b="1" lang="en">
                <a:solidFill>
                  <a:schemeClr val="dk1"/>
                </a:solidFill>
                <a:latin typeface="Sarala"/>
                <a:ea typeface="Sarala"/>
                <a:cs typeface="Sarala"/>
                <a:sym typeface="Sarala"/>
              </a:rPr>
              <a:t>VOLUM</a:t>
            </a:r>
            <a:r>
              <a:rPr b="1" lang="en">
                <a:solidFill>
                  <a:srgbClr val="202124"/>
                </a:solidFill>
                <a:highlight>
                  <a:schemeClr val="dk2"/>
                </a:highlight>
              </a:rPr>
              <a:t>ÉTRIE</a:t>
            </a:r>
            <a:endParaRPr b="1">
              <a:solidFill>
                <a:schemeClr val="dk1"/>
              </a:solidFill>
              <a:latin typeface="Sarala"/>
              <a:ea typeface="Sarala"/>
              <a:cs typeface="Sarala"/>
              <a:sym typeface="Sarala"/>
            </a:endParaRPr>
          </a:p>
          <a:p>
            <a:pPr indent="0" lvl="0" marL="0" rtl="0" algn="ctr">
              <a:spcBef>
                <a:spcPts val="0"/>
              </a:spcBef>
              <a:spcAft>
                <a:spcPts val="0"/>
              </a:spcAft>
              <a:buNone/>
            </a:pPr>
            <a:r>
              <a:t/>
            </a:r>
            <a:endParaRPr b="1" sz="1100">
              <a:solidFill>
                <a:schemeClr val="dk1"/>
              </a:solidFill>
              <a:latin typeface="Sarala"/>
              <a:ea typeface="Sarala"/>
              <a:cs typeface="Sarala"/>
              <a:sym typeface="Sarala"/>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rPr>
              <a:t> Plusieurs utilisateurs : </a:t>
            </a:r>
            <a:endParaRPr sz="1200">
              <a:solidFill>
                <a:schemeClr val="lt1"/>
              </a:solidFill>
            </a:endParaRPr>
          </a:p>
          <a:p>
            <a:pPr indent="457200" lvl="0" marL="0" rtl="0" algn="l">
              <a:lnSpc>
                <a:spcPct val="115000"/>
              </a:lnSpc>
              <a:spcBef>
                <a:spcPts val="0"/>
              </a:spcBef>
              <a:spcAft>
                <a:spcPts val="0"/>
              </a:spcAft>
              <a:buNone/>
            </a:pPr>
            <a:r>
              <a:rPr lang="en" sz="1200">
                <a:solidFill>
                  <a:schemeClr val="lt1"/>
                </a:solidFill>
              </a:rPr>
              <a:t>- Enseignants</a:t>
            </a:r>
            <a:endParaRPr sz="1200">
              <a:solidFill>
                <a:schemeClr val="lt1"/>
              </a:solidFill>
            </a:endParaRPr>
          </a:p>
          <a:p>
            <a:pPr indent="457200" lvl="0" marL="0" rtl="0" algn="l">
              <a:lnSpc>
                <a:spcPct val="115000"/>
              </a:lnSpc>
              <a:spcBef>
                <a:spcPts val="0"/>
              </a:spcBef>
              <a:spcAft>
                <a:spcPts val="0"/>
              </a:spcAft>
              <a:buNone/>
            </a:pPr>
            <a:r>
              <a:rPr lang="en" sz="1200">
                <a:solidFill>
                  <a:schemeClr val="lt1"/>
                </a:solidFill>
              </a:rPr>
              <a:t>- Chef de l’IUT</a:t>
            </a:r>
            <a:endParaRPr sz="1200">
              <a:solidFill>
                <a:schemeClr val="lt1"/>
              </a:solidFill>
            </a:endParaRPr>
          </a:p>
          <a:p>
            <a:pPr indent="457200" lvl="0" marL="0" rtl="0" algn="l">
              <a:lnSpc>
                <a:spcPct val="115000"/>
              </a:lnSpc>
              <a:spcBef>
                <a:spcPts val="0"/>
              </a:spcBef>
              <a:spcAft>
                <a:spcPts val="0"/>
              </a:spcAft>
              <a:buNone/>
            </a:pPr>
            <a:r>
              <a:rPr lang="en" sz="1200">
                <a:solidFill>
                  <a:schemeClr val="lt1"/>
                </a:solidFill>
              </a:rPr>
              <a:t>- Chefs de département</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 Secrétaires.</a:t>
            </a:r>
            <a:endParaRPr sz="1200">
              <a:solidFill>
                <a:schemeClr val="lt1"/>
              </a:solidFill>
            </a:endParaRPr>
          </a:p>
          <a:p>
            <a:pPr indent="0" lvl="0" marL="0" rtl="0" algn="ctr">
              <a:spcBef>
                <a:spcPts val="0"/>
              </a:spcBef>
              <a:spcAft>
                <a:spcPts val="0"/>
              </a:spcAft>
              <a:buNone/>
            </a:pPr>
            <a:r>
              <a:t/>
            </a:r>
            <a:endParaRPr sz="1200">
              <a:solidFill>
                <a:schemeClr val="lt1"/>
              </a:solidFill>
              <a:latin typeface="Montserrat"/>
              <a:ea typeface="Montserrat"/>
              <a:cs typeface="Montserrat"/>
              <a:sym typeface="Montserrat"/>
            </a:endParaRPr>
          </a:p>
        </p:txBody>
      </p:sp>
      <p:sp>
        <p:nvSpPr>
          <p:cNvPr id="350" name="Google Shape;350;p36"/>
          <p:cNvSpPr txBox="1"/>
          <p:nvPr/>
        </p:nvSpPr>
        <p:spPr>
          <a:xfrm>
            <a:off x="5440725" y="597450"/>
            <a:ext cx="2995800" cy="17484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00">
              <a:solidFill>
                <a:schemeClr val="dk1"/>
              </a:solidFill>
            </a:endParaRPr>
          </a:p>
          <a:p>
            <a:pPr indent="0" lvl="0" marL="0" rtl="0" algn="ctr">
              <a:spcBef>
                <a:spcPts val="0"/>
              </a:spcBef>
              <a:spcAft>
                <a:spcPts val="0"/>
              </a:spcAft>
              <a:buNone/>
            </a:pPr>
            <a:r>
              <a:rPr b="1" lang="en">
                <a:solidFill>
                  <a:schemeClr val="dk1"/>
                </a:solidFill>
                <a:latin typeface="Sarala"/>
                <a:ea typeface="Sarala"/>
                <a:cs typeface="Sarala"/>
                <a:sym typeface="Sarala"/>
              </a:rPr>
              <a:t>ERGONOMIE</a:t>
            </a:r>
            <a:r>
              <a:rPr lang="en">
                <a:solidFill>
                  <a:srgbClr val="202124"/>
                </a:solidFill>
                <a:highlight>
                  <a:schemeClr val="dk2"/>
                </a:highlight>
              </a:rPr>
              <a:t> </a:t>
            </a:r>
            <a:endParaRPr>
              <a:solidFill>
                <a:srgbClr val="202124"/>
              </a:solidFill>
              <a:highlight>
                <a:schemeClr val="dk2"/>
              </a:highlight>
            </a:endParaRPr>
          </a:p>
          <a:p>
            <a:pPr indent="0" lvl="0" marL="0" rtl="0" algn="ctr">
              <a:spcBef>
                <a:spcPts val="0"/>
              </a:spcBef>
              <a:spcAft>
                <a:spcPts val="0"/>
              </a:spcAft>
              <a:buNone/>
            </a:pPr>
            <a:r>
              <a:t/>
            </a:r>
            <a:endParaRPr sz="1200">
              <a:solidFill>
                <a:srgbClr val="202124"/>
              </a:solidFill>
              <a:highlight>
                <a:schemeClr val="dk2"/>
              </a:highlight>
            </a:endParaRPr>
          </a:p>
          <a:p>
            <a:pPr indent="0" lvl="0" marL="0" rtl="0" algn="l">
              <a:spcBef>
                <a:spcPts val="0"/>
              </a:spcBef>
              <a:spcAft>
                <a:spcPts val="0"/>
              </a:spcAft>
              <a:buNone/>
            </a:pPr>
            <a:r>
              <a:t/>
            </a:r>
            <a:endParaRPr b="1" sz="500">
              <a:solidFill>
                <a:schemeClr val="dk1"/>
              </a:solidFill>
              <a:latin typeface="Sarala"/>
              <a:ea typeface="Sarala"/>
              <a:cs typeface="Sarala"/>
              <a:sym typeface="Sarala"/>
            </a:endParaRPr>
          </a:p>
          <a:p>
            <a:pPr indent="0" lvl="0" marL="0" rtl="0" algn="ctr">
              <a:spcBef>
                <a:spcPts val="0"/>
              </a:spcBef>
              <a:spcAft>
                <a:spcPts val="0"/>
              </a:spcAft>
              <a:buNone/>
            </a:pPr>
            <a:r>
              <a:t/>
            </a:r>
            <a:endParaRPr b="1" sz="100">
              <a:solidFill>
                <a:schemeClr val="dk1"/>
              </a:solidFill>
            </a:endParaRPr>
          </a:p>
          <a:p>
            <a:pPr indent="0" lvl="0" marL="0" rtl="0" algn="l">
              <a:lnSpc>
                <a:spcPct val="115000"/>
              </a:lnSpc>
              <a:spcBef>
                <a:spcPts val="0"/>
              </a:spcBef>
              <a:spcAft>
                <a:spcPts val="0"/>
              </a:spcAft>
              <a:buNone/>
            </a:pPr>
            <a:r>
              <a:rPr lang="en" sz="1200">
                <a:solidFill>
                  <a:schemeClr val="lt1"/>
                </a:solidFill>
              </a:rPr>
              <a:t>         Charte graphique à respecter</a:t>
            </a:r>
            <a:endParaRPr sz="1200">
              <a:solidFill>
                <a:schemeClr val="lt1"/>
              </a:solidFill>
            </a:endParaRPr>
          </a:p>
          <a:p>
            <a:pPr indent="0" lvl="0" marL="0" rtl="0" algn="ctr">
              <a:lnSpc>
                <a:spcPct val="115000"/>
              </a:lnSpc>
              <a:spcBef>
                <a:spcPts val="0"/>
              </a:spcBef>
              <a:spcAft>
                <a:spcPts val="0"/>
              </a:spcAft>
              <a:buNone/>
            </a:pPr>
            <a:r>
              <a:rPr lang="en" sz="1200">
                <a:solidFill>
                  <a:schemeClr val="lt1"/>
                </a:solidFill>
              </a:rPr>
              <a:t>Logo de l’université, palette de couleurs   </a:t>
            </a:r>
            <a:endParaRPr sz="1200">
              <a:solidFill>
                <a:schemeClr val="lt1"/>
              </a:solidFill>
            </a:endParaRPr>
          </a:p>
          <a:p>
            <a:pPr indent="0" lvl="0" marL="0" rtl="0" algn="ctr">
              <a:lnSpc>
                <a:spcPct val="115000"/>
              </a:lnSpc>
              <a:spcBef>
                <a:spcPts val="0"/>
              </a:spcBef>
              <a:spcAft>
                <a:spcPts val="0"/>
              </a:spcAft>
              <a:buNone/>
            </a:pPr>
            <a:r>
              <a:rPr lang="en" sz="1200">
                <a:solidFill>
                  <a:schemeClr val="lt1"/>
                </a:solidFill>
              </a:rPr>
              <a:t>Consultation sur d'autres appareils</a:t>
            </a:r>
            <a:endParaRPr sz="1200">
              <a:solidFill>
                <a:schemeClr val="lt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p:txBody>
      </p:sp>
      <p:sp>
        <p:nvSpPr>
          <p:cNvPr id="351" name="Google Shape;351;p36"/>
          <p:cNvSpPr txBox="1"/>
          <p:nvPr/>
        </p:nvSpPr>
        <p:spPr>
          <a:xfrm>
            <a:off x="866525" y="597450"/>
            <a:ext cx="3126000" cy="17484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00">
              <a:solidFill>
                <a:schemeClr val="dk1"/>
              </a:solidFill>
              <a:latin typeface="Sarala"/>
              <a:ea typeface="Sarala"/>
              <a:cs typeface="Sarala"/>
              <a:sym typeface="Sarala"/>
            </a:endParaRPr>
          </a:p>
          <a:p>
            <a:pPr indent="0" lvl="0" marL="0" rtl="0" algn="ctr">
              <a:spcBef>
                <a:spcPts val="0"/>
              </a:spcBef>
              <a:spcAft>
                <a:spcPts val="0"/>
              </a:spcAft>
              <a:buNone/>
            </a:pPr>
            <a:r>
              <a:rPr b="1" lang="en">
                <a:solidFill>
                  <a:schemeClr val="dk1"/>
                </a:solidFill>
                <a:latin typeface="Sarala"/>
                <a:ea typeface="Sarala"/>
                <a:cs typeface="Sarala"/>
                <a:sym typeface="Sarala"/>
              </a:rPr>
              <a:t>PERFORMANCE</a:t>
            </a:r>
            <a:endParaRPr b="1">
              <a:solidFill>
                <a:schemeClr val="dk1"/>
              </a:solidFill>
              <a:latin typeface="Sarala"/>
              <a:ea typeface="Sarala"/>
              <a:cs typeface="Sarala"/>
              <a:sym typeface="Sarala"/>
            </a:endParaRPr>
          </a:p>
          <a:p>
            <a:pPr indent="0" lvl="0" marL="0" rtl="0" algn="ctr">
              <a:spcBef>
                <a:spcPts val="0"/>
              </a:spcBef>
              <a:spcAft>
                <a:spcPts val="0"/>
              </a:spcAft>
              <a:buNone/>
            </a:pPr>
            <a:r>
              <a:t/>
            </a:r>
            <a:endParaRPr b="1" sz="1200">
              <a:solidFill>
                <a:schemeClr val="dk1"/>
              </a:solidFill>
              <a:latin typeface="Sarala"/>
              <a:ea typeface="Sarala"/>
              <a:cs typeface="Sarala"/>
              <a:sym typeface="Sarala"/>
            </a:endParaRPr>
          </a:p>
          <a:p>
            <a:pPr indent="0" lvl="0" marL="0" rtl="0" algn="ctr">
              <a:spcBef>
                <a:spcPts val="0"/>
              </a:spcBef>
              <a:spcAft>
                <a:spcPts val="0"/>
              </a:spcAft>
              <a:buNone/>
            </a:pPr>
            <a:r>
              <a:t/>
            </a:r>
            <a:endParaRPr b="1" sz="3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sz="1200">
                <a:solidFill>
                  <a:schemeClr val="lt1"/>
                </a:solidFill>
              </a:rPr>
              <a:t>Pas de réel condition de performance, doit pouvoir traiter les flux d’une centaines de personnes en consultation simultané</a:t>
            </a:r>
            <a:endParaRPr sz="1200">
              <a:solidFill>
                <a:schemeClr val="lt1"/>
              </a:solidFill>
              <a:latin typeface="Montserrat"/>
              <a:ea typeface="Montserrat"/>
              <a:cs typeface="Montserrat"/>
              <a:sym typeface="Montserrat"/>
            </a:endParaRPr>
          </a:p>
        </p:txBody>
      </p:sp>
      <p:sp>
        <p:nvSpPr>
          <p:cNvPr id="352" name="Google Shape;352;p36"/>
          <p:cNvSpPr txBox="1"/>
          <p:nvPr/>
        </p:nvSpPr>
        <p:spPr>
          <a:xfrm>
            <a:off x="713375" y="22825"/>
            <a:ext cx="4091700" cy="3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1500">
                <a:solidFill>
                  <a:schemeClr val="lt2"/>
                </a:solidFill>
                <a:latin typeface="Sarala"/>
                <a:ea typeface="Sarala"/>
                <a:cs typeface="Sarala"/>
                <a:sym typeface="Sarala"/>
              </a:rPr>
              <a:t>5</a:t>
            </a:r>
            <a:r>
              <a:rPr b="1" lang="en" sz="1500">
                <a:solidFill>
                  <a:schemeClr val="lt2"/>
                </a:solidFill>
                <a:latin typeface="Sarala"/>
                <a:ea typeface="Sarala"/>
                <a:cs typeface="Sarala"/>
                <a:sym typeface="Sarala"/>
              </a:rPr>
              <a:t>.EXIGENCES </a:t>
            </a:r>
            <a:r>
              <a:rPr b="1" lang="en" sz="1500">
                <a:solidFill>
                  <a:schemeClr val="lt1"/>
                </a:solidFill>
                <a:latin typeface="Sarala"/>
                <a:ea typeface="Sarala"/>
                <a:cs typeface="Sarala"/>
                <a:sym typeface="Sarala"/>
              </a:rPr>
              <a:t>NON FONCTIONNELLES</a:t>
            </a:r>
            <a:endParaRPr sz="15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7"/>
          <p:cNvSpPr/>
          <p:nvPr/>
        </p:nvSpPr>
        <p:spPr>
          <a:xfrm>
            <a:off x="2594100" y="1477200"/>
            <a:ext cx="3478200" cy="282000"/>
          </a:xfrm>
          <a:prstGeom prst="roundRect">
            <a:avLst>
              <a:gd fmla="val 16667" name="adj"/>
            </a:avLst>
          </a:prstGeom>
          <a:solidFill>
            <a:srgbClr val="F6B1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58" name="Google Shape;358;p37"/>
          <p:cNvSpPr/>
          <p:nvPr/>
        </p:nvSpPr>
        <p:spPr>
          <a:xfrm>
            <a:off x="6605520" y="2347950"/>
            <a:ext cx="2338800" cy="447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59" name="Google Shape;359;p37"/>
          <p:cNvSpPr/>
          <p:nvPr/>
        </p:nvSpPr>
        <p:spPr>
          <a:xfrm>
            <a:off x="849049" y="3848638"/>
            <a:ext cx="2467500" cy="362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60" name="Google Shape;360;p37"/>
          <p:cNvSpPr/>
          <p:nvPr/>
        </p:nvSpPr>
        <p:spPr>
          <a:xfrm>
            <a:off x="288175" y="2499113"/>
            <a:ext cx="2021100" cy="362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61" name="Google Shape;361;p37"/>
          <p:cNvSpPr/>
          <p:nvPr/>
        </p:nvSpPr>
        <p:spPr>
          <a:xfrm>
            <a:off x="4335570" y="3672238"/>
            <a:ext cx="3654300" cy="362100"/>
          </a:xfrm>
          <a:prstGeom prst="roundRect">
            <a:avLst>
              <a:gd fmla="val 16667" name="adj"/>
            </a:avLst>
          </a:prstGeom>
          <a:solidFill>
            <a:srgbClr val="F6B1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62" name="Google Shape;362;p37"/>
          <p:cNvSpPr txBox="1"/>
          <p:nvPr>
            <p:ph idx="4294967295" type="subTitle"/>
          </p:nvPr>
        </p:nvSpPr>
        <p:spPr>
          <a:xfrm>
            <a:off x="2508425" y="1425475"/>
            <a:ext cx="3654300" cy="36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Manque d’organisation chez les enseignants</a:t>
            </a:r>
            <a:endParaRPr sz="1200"/>
          </a:p>
        </p:txBody>
      </p:sp>
      <p:sp>
        <p:nvSpPr>
          <p:cNvPr id="363" name="Google Shape;363;p37"/>
          <p:cNvSpPr/>
          <p:nvPr/>
        </p:nvSpPr>
        <p:spPr>
          <a:xfrm>
            <a:off x="0" y="4776850"/>
            <a:ext cx="9144000" cy="36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0" y="0"/>
            <a:ext cx="6962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txBox="1"/>
          <p:nvPr>
            <p:ph type="title"/>
          </p:nvPr>
        </p:nvSpPr>
        <p:spPr>
          <a:xfrm>
            <a:off x="0" y="135900"/>
            <a:ext cx="7018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 RISQUES </a:t>
            </a:r>
            <a:r>
              <a:rPr lang="en">
                <a:solidFill>
                  <a:schemeClr val="lt1"/>
                </a:solidFill>
              </a:rPr>
              <a:t>ET CONSEQUENCES</a:t>
            </a:r>
            <a:endParaRPr>
              <a:solidFill>
                <a:schemeClr val="lt1"/>
              </a:solidFill>
            </a:endParaRPr>
          </a:p>
        </p:txBody>
      </p:sp>
      <p:sp>
        <p:nvSpPr>
          <p:cNvPr id="366" name="Google Shape;366;p37"/>
          <p:cNvSpPr txBox="1"/>
          <p:nvPr>
            <p:ph idx="4294967295" type="subTitle"/>
          </p:nvPr>
        </p:nvSpPr>
        <p:spPr>
          <a:xfrm>
            <a:off x="4335573" y="3672240"/>
            <a:ext cx="3654300" cy="36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200"/>
              <a:t>Pas de consultation en cas de panne internet</a:t>
            </a:r>
            <a:endParaRPr sz="1200"/>
          </a:p>
        </p:txBody>
      </p:sp>
      <p:sp>
        <p:nvSpPr>
          <p:cNvPr id="367" name="Google Shape;367;p37"/>
          <p:cNvSpPr txBox="1"/>
          <p:nvPr>
            <p:ph idx="4294967295" type="subTitle"/>
          </p:nvPr>
        </p:nvSpPr>
        <p:spPr>
          <a:xfrm>
            <a:off x="6619027" y="2390700"/>
            <a:ext cx="2311800" cy="362100"/>
          </a:xfrm>
          <a:prstGeom prst="rect">
            <a:avLst/>
          </a:prstGeom>
          <a:solidFill>
            <a:srgbClr val="EA9999"/>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00000"/>
                </a:solidFill>
              </a:rPr>
              <a:t>Gestion d’heures complexe</a:t>
            </a:r>
            <a:endParaRPr sz="1200">
              <a:solidFill>
                <a:srgbClr val="000000"/>
              </a:solidFill>
            </a:endParaRPr>
          </a:p>
          <a:p>
            <a:pPr indent="0" lvl="0" marL="0" rtl="0" algn="ctr">
              <a:spcBef>
                <a:spcPts val="0"/>
              </a:spcBef>
              <a:spcAft>
                <a:spcPts val="0"/>
              </a:spcAft>
              <a:buClr>
                <a:schemeClr val="dk1"/>
              </a:buClr>
              <a:buSzPts val="1100"/>
              <a:buFont typeface="Arial"/>
              <a:buNone/>
            </a:pPr>
            <a:r>
              <a:t/>
            </a:r>
            <a:endParaRPr sz="1200">
              <a:solidFill>
                <a:srgbClr val="000000"/>
              </a:solidFill>
            </a:endParaRPr>
          </a:p>
        </p:txBody>
      </p:sp>
      <p:sp>
        <p:nvSpPr>
          <p:cNvPr id="368" name="Google Shape;368;p37"/>
          <p:cNvSpPr txBox="1"/>
          <p:nvPr>
            <p:ph idx="4294967295" type="subTitle"/>
          </p:nvPr>
        </p:nvSpPr>
        <p:spPr>
          <a:xfrm>
            <a:off x="288174" y="2482363"/>
            <a:ext cx="20211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00000"/>
                </a:solidFill>
              </a:rPr>
              <a:t>Desequilibre de charge</a:t>
            </a:r>
            <a:endParaRPr sz="1200">
              <a:solidFill>
                <a:srgbClr val="000000"/>
              </a:solidFill>
            </a:endParaRPr>
          </a:p>
          <a:p>
            <a:pPr indent="0" lvl="0" marL="0" rtl="0" algn="ctr">
              <a:spcBef>
                <a:spcPts val="0"/>
              </a:spcBef>
              <a:spcAft>
                <a:spcPts val="0"/>
              </a:spcAft>
              <a:buClr>
                <a:schemeClr val="dk1"/>
              </a:buClr>
              <a:buSzPts val="1100"/>
              <a:buFont typeface="Arial"/>
              <a:buNone/>
            </a:pPr>
            <a:r>
              <a:t/>
            </a:r>
            <a:endParaRPr sz="1200">
              <a:solidFill>
                <a:srgbClr val="000000"/>
              </a:solidFill>
            </a:endParaRPr>
          </a:p>
        </p:txBody>
      </p:sp>
      <p:sp>
        <p:nvSpPr>
          <p:cNvPr id="369" name="Google Shape;369;p37"/>
          <p:cNvSpPr txBox="1"/>
          <p:nvPr>
            <p:ph idx="4294967295" type="subTitle"/>
          </p:nvPr>
        </p:nvSpPr>
        <p:spPr>
          <a:xfrm>
            <a:off x="849049" y="3848638"/>
            <a:ext cx="25941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lt1"/>
                </a:solidFill>
              </a:rPr>
              <a:t>Impacte qualité d’enseignement</a:t>
            </a:r>
            <a:endParaRPr sz="1100">
              <a:solidFill>
                <a:schemeClr val="lt1"/>
              </a:solidFill>
            </a:endParaRPr>
          </a:p>
          <a:p>
            <a:pPr indent="0" lvl="0" marL="0" rtl="0" algn="ctr">
              <a:spcBef>
                <a:spcPts val="0"/>
              </a:spcBef>
              <a:spcAft>
                <a:spcPts val="0"/>
              </a:spcAft>
              <a:buClr>
                <a:schemeClr val="dk1"/>
              </a:buClr>
              <a:buSzPts val="1100"/>
              <a:buFont typeface="Arial"/>
              <a:buNone/>
            </a:pPr>
            <a:r>
              <a:t/>
            </a:r>
            <a:endParaRPr sz="1200">
              <a:solidFill>
                <a:srgbClr val="000000"/>
              </a:solidFill>
            </a:endParaRPr>
          </a:p>
        </p:txBody>
      </p:sp>
      <p:sp>
        <p:nvSpPr>
          <p:cNvPr id="370" name="Google Shape;370;p37"/>
          <p:cNvSpPr/>
          <p:nvPr/>
        </p:nvSpPr>
        <p:spPr>
          <a:xfrm>
            <a:off x="2829425" y="2329427"/>
            <a:ext cx="3012300" cy="6003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Sarala"/>
                <a:ea typeface="Sarala"/>
                <a:cs typeface="Sarala"/>
                <a:sym typeface="Sarala"/>
              </a:rPr>
              <a:t>DESORGANISATION</a:t>
            </a:r>
            <a:endParaRPr sz="2300">
              <a:solidFill>
                <a:schemeClr val="lt1"/>
              </a:solidFill>
              <a:latin typeface="Sarala"/>
              <a:ea typeface="Sarala"/>
              <a:cs typeface="Sarala"/>
              <a:sym typeface="Sarala"/>
            </a:endParaRPr>
          </a:p>
        </p:txBody>
      </p:sp>
      <p:cxnSp>
        <p:nvCxnSpPr>
          <p:cNvPr id="371" name="Google Shape;371;p37"/>
          <p:cNvCxnSpPr>
            <a:stCxn id="368" idx="3"/>
            <a:endCxn id="370" idx="2"/>
          </p:cNvCxnSpPr>
          <p:nvPr/>
        </p:nvCxnSpPr>
        <p:spPr>
          <a:xfrm flipH="1" rot="10800000">
            <a:off x="2309274" y="2629513"/>
            <a:ext cx="520200" cy="3390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37"/>
          <p:cNvCxnSpPr>
            <a:stCxn id="370" idx="1"/>
            <a:endCxn id="369" idx="0"/>
          </p:cNvCxnSpPr>
          <p:nvPr/>
        </p:nvCxnSpPr>
        <p:spPr>
          <a:xfrm flipH="1">
            <a:off x="2146175" y="2929727"/>
            <a:ext cx="2189400" cy="9189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37"/>
          <p:cNvCxnSpPr>
            <a:stCxn id="370" idx="1"/>
            <a:endCxn id="366" idx="0"/>
          </p:cNvCxnSpPr>
          <p:nvPr/>
        </p:nvCxnSpPr>
        <p:spPr>
          <a:xfrm>
            <a:off x="4335575" y="2929727"/>
            <a:ext cx="1827000" cy="74250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37"/>
          <p:cNvCxnSpPr>
            <a:stCxn id="370" idx="0"/>
            <a:endCxn id="367" idx="1"/>
          </p:cNvCxnSpPr>
          <p:nvPr/>
        </p:nvCxnSpPr>
        <p:spPr>
          <a:xfrm flipH="1" rot="10800000">
            <a:off x="5841725" y="2571677"/>
            <a:ext cx="777300" cy="5790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37"/>
          <p:cNvCxnSpPr>
            <a:stCxn id="362" idx="2"/>
            <a:endCxn id="370" idx="3"/>
          </p:cNvCxnSpPr>
          <p:nvPr/>
        </p:nvCxnSpPr>
        <p:spPr>
          <a:xfrm>
            <a:off x="4335575" y="1787575"/>
            <a:ext cx="0" cy="541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8"/>
          <p:cNvSpPr/>
          <p:nvPr/>
        </p:nvSpPr>
        <p:spPr>
          <a:xfrm>
            <a:off x="2230250" y="1324200"/>
            <a:ext cx="4344300" cy="350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81" name="Google Shape;381;p38"/>
          <p:cNvSpPr txBox="1"/>
          <p:nvPr>
            <p:ph idx="1" type="body"/>
          </p:nvPr>
        </p:nvSpPr>
        <p:spPr>
          <a:xfrm rot="-613">
            <a:off x="2656850" y="1103125"/>
            <a:ext cx="3365400" cy="32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chemeClr val="accent1"/>
              </a:solidFill>
              <a:latin typeface="Sarala"/>
              <a:ea typeface="Sarala"/>
              <a:cs typeface="Sarala"/>
              <a:sym typeface="Sarala"/>
            </a:endParaRPr>
          </a:p>
          <a:p>
            <a:pPr indent="-317500" lvl="0" marL="457200" rtl="0" algn="just">
              <a:lnSpc>
                <a:spcPct val="115000"/>
              </a:lnSpc>
              <a:spcBef>
                <a:spcPts val="1000"/>
              </a:spcBef>
              <a:spcAft>
                <a:spcPts val="0"/>
              </a:spcAft>
              <a:buClr>
                <a:schemeClr val="lt1"/>
              </a:buClr>
              <a:buSzPts val="1400"/>
              <a:buFont typeface="Arial"/>
              <a:buChar char="■"/>
            </a:pPr>
            <a:r>
              <a:rPr lang="en">
                <a:solidFill>
                  <a:schemeClr val="lt1"/>
                </a:solidFill>
                <a:latin typeface="Arial"/>
                <a:ea typeface="Arial"/>
                <a:cs typeface="Arial"/>
                <a:sym typeface="Arial"/>
              </a:rPr>
              <a:t>Une page d’identification de notre projet doit être rendus sur</a:t>
            </a:r>
            <a:endParaRPr>
              <a:solidFill>
                <a:schemeClr val="lt1"/>
              </a:solidFill>
              <a:latin typeface="Arial"/>
              <a:ea typeface="Arial"/>
              <a:cs typeface="Arial"/>
              <a:sym typeface="Arial"/>
            </a:endParaRPr>
          </a:p>
          <a:p>
            <a:pPr indent="0" lvl="0" marL="457200" rtl="0" algn="just">
              <a:lnSpc>
                <a:spcPct val="115000"/>
              </a:lnSpc>
              <a:spcBef>
                <a:spcPts val="0"/>
              </a:spcBef>
              <a:spcAft>
                <a:spcPts val="0"/>
              </a:spcAft>
              <a:buNone/>
            </a:pPr>
            <a:r>
              <a:rPr lang="en">
                <a:solidFill>
                  <a:schemeClr val="lt1"/>
                </a:solidFill>
                <a:latin typeface="Arial"/>
                <a:ea typeface="Arial"/>
                <a:cs typeface="Arial"/>
                <a:sym typeface="Arial"/>
              </a:rPr>
              <a:t>GitLab au plus tard le 22/12.</a:t>
            </a:r>
            <a:endParaRPr>
              <a:solidFill>
                <a:schemeClr val="lt1"/>
              </a:solidFill>
              <a:latin typeface="Arial"/>
              <a:ea typeface="Arial"/>
              <a:cs typeface="Arial"/>
              <a:sym typeface="Arial"/>
            </a:endParaRPr>
          </a:p>
          <a:p>
            <a:pPr indent="0" lvl="0" marL="0" marR="50800" rtl="0" algn="l">
              <a:lnSpc>
                <a:spcPct val="115000"/>
              </a:lnSpc>
              <a:spcBef>
                <a:spcPts val="0"/>
              </a:spcBef>
              <a:spcAft>
                <a:spcPts val="0"/>
              </a:spcAft>
              <a:buNone/>
            </a:pPr>
            <a:r>
              <a:t/>
            </a:r>
            <a:endParaRPr>
              <a:solidFill>
                <a:schemeClr val="lt1"/>
              </a:solidFill>
              <a:uFill>
                <a:noFill/>
              </a:uFill>
              <a:hlinkClick r:id="rId3">
                <a:extLst>
                  <a:ext uri="{A12FA001-AC4F-418D-AE19-62706E023703}">
                    <ahyp:hlinkClr val="tx"/>
                  </a:ext>
                </a:extLst>
              </a:hlinkClick>
            </a:endParaRPr>
          </a:p>
          <a:p>
            <a:pPr indent="-317500" lvl="0" marL="457200" rtl="0" algn="l">
              <a:lnSpc>
                <a:spcPct val="115000"/>
              </a:lnSpc>
              <a:spcBef>
                <a:spcPts val="0"/>
              </a:spcBef>
              <a:spcAft>
                <a:spcPts val="0"/>
              </a:spcAft>
              <a:buClr>
                <a:schemeClr val="lt1"/>
              </a:buClr>
              <a:buSzPts val="1400"/>
              <a:buFont typeface="Arial"/>
              <a:buChar char="■"/>
            </a:pPr>
            <a:r>
              <a:rPr lang="en">
                <a:solidFill>
                  <a:schemeClr val="lt1"/>
                </a:solidFill>
                <a:latin typeface="Arial"/>
                <a:ea typeface="Arial"/>
                <a:cs typeface="Arial"/>
                <a:sym typeface="Arial"/>
              </a:rPr>
              <a:t>Un fichier PHP contenant une première version d’une fonctionnalité et une</a:t>
            </a:r>
            <a:endParaRPr>
              <a:solidFill>
                <a:schemeClr val="lt1"/>
              </a:solidFill>
              <a:latin typeface="Arial"/>
              <a:ea typeface="Arial"/>
              <a:cs typeface="Arial"/>
              <a:sym typeface="Arial"/>
            </a:endParaRPr>
          </a:p>
          <a:p>
            <a:pPr indent="0" lvl="0" marL="457200" rtl="0" algn="l">
              <a:lnSpc>
                <a:spcPct val="115000"/>
              </a:lnSpc>
              <a:spcBef>
                <a:spcPts val="0"/>
              </a:spcBef>
              <a:spcAft>
                <a:spcPts val="0"/>
              </a:spcAft>
              <a:buNone/>
            </a:pPr>
            <a:r>
              <a:rPr lang="en">
                <a:solidFill>
                  <a:schemeClr val="lt1"/>
                </a:solidFill>
                <a:latin typeface="Arial"/>
                <a:ea typeface="Arial"/>
                <a:cs typeface="Arial"/>
                <a:sym typeface="Arial"/>
              </a:rPr>
              <a:t>seconde version optimisée est à déposer au plus tard le 19/01</a:t>
            </a:r>
            <a:endParaRPr>
              <a:solidFill>
                <a:schemeClr val="lt1"/>
              </a:solidFill>
              <a:latin typeface="Arial"/>
              <a:ea typeface="Arial"/>
              <a:cs typeface="Arial"/>
              <a:sym typeface="Arial"/>
            </a:endParaRPr>
          </a:p>
          <a:p>
            <a:pPr indent="0" lvl="0" marL="457200" marR="50800" rtl="0" algn="l">
              <a:lnSpc>
                <a:spcPct val="115000"/>
              </a:lnSpc>
              <a:spcBef>
                <a:spcPts val="0"/>
              </a:spcBef>
              <a:spcAft>
                <a:spcPts val="0"/>
              </a:spcAft>
              <a:buNone/>
            </a:pPr>
            <a:r>
              <a:t/>
            </a:r>
            <a:endParaRPr>
              <a:solidFill>
                <a:schemeClr val="lt1"/>
              </a:solidFill>
            </a:endParaRPr>
          </a:p>
          <a:p>
            <a:pPr indent="0" lvl="0" marL="457200" rtl="0" algn="just">
              <a:lnSpc>
                <a:spcPct val="115000"/>
              </a:lnSpc>
              <a:spcBef>
                <a:spcPts val="0"/>
              </a:spcBef>
              <a:spcAft>
                <a:spcPts val="0"/>
              </a:spcAft>
              <a:buNone/>
            </a:pPr>
            <a:r>
              <a:t/>
            </a:r>
            <a:endParaRPr>
              <a:solidFill>
                <a:schemeClr val="lt1"/>
              </a:solidFill>
            </a:endParaRPr>
          </a:p>
        </p:txBody>
      </p:sp>
      <p:sp>
        <p:nvSpPr>
          <p:cNvPr id="382" name="Google Shape;382;p38"/>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457200" lvl="0" marL="2286000" rtl="0" algn="l">
              <a:spcBef>
                <a:spcPts val="0"/>
              </a:spcBef>
              <a:spcAft>
                <a:spcPts val="0"/>
              </a:spcAft>
              <a:buNone/>
            </a:pPr>
            <a:r>
              <a:rPr lang="en" sz="2000">
                <a:solidFill>
                  <a:schemeClr val="dk2"/>
                </a:solidFill>
                <a:latin typeface="Arial"/>
                <a:ea typeface="Arial"/>
                <a:cs typeface="Arial"/>
                <a:sym typeface="Arial"/>
              </a:rPr>
              <a:t>7. Principaux Jalons</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type="title"/>
          </p:nvPr>
        </p:nvSpPr>
        <p:spPr>
          <a:xfrm>
            <a:off x="805000" y="671375"/>
            <a:ext cx="7733700" cy="2416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5500"/>
              <a:t>Merci de</a:t>
            </a:r>
            <a:r>
              <a:rPr lang="en" sz="5500">
                <a:solidFill>
                  <a:schemeClr val="dk2"/>
                </a:solidFill>
              </a:rPr>
              <a:t> </a:t>
            </a:r>
            <a:endParaRPr sz="5500">
              <a:solidFill>
                <a:schemeClr val="dk2"/>
              </a:solidFill>
            </a:endParaRPr>
          </a:p>
          <a:p>
            <a:pPr indent="0" lvl="0" marL="0" rtl="0" algn="ctr">
              <a:lnSpc>
                <a:spcPct val="80000"/>
              </a:lnSpc>
              <a:spcBef>
                <a:spcPts val="0"/>
              </a:spcBef>
              <a:spcAft>
                <a:spcPts val="0"/>
              </a:spcAft>
              <a:buClr>
                <a:schemeClr val="dk1"/>
              </a:buClr>
              <a:buSzPts val="1100"/>
              <a:buFont typeface="Arial"/>
              <a:buNone/>
            </a:pPr>
            <a:r>
              <a:rPr lang="en" sz="5500">
                <a:solidFill>
                  <a:schemeClr val="dk2"/>
                </a:solidFill>
              </a:rPr>
              <a:t>votre attention</a:t>
            </a:r>
            <a:endParaRPr sz="5500">
              <a:solidFill>
                <a:schemeClr val="dk2"/>
              </a:solidFill>
            </a:endParaRPr>
          </a:p>
          <a:p>
            <a:pPr indent="0" lvl="0" marL="0" rtl="0" algn="ctr">
              <a:spcBef>
                <a:spcPts val="0"/>
              </a:spcBef>
              <a:spcAft>
                <a:spcPts val="0"/>
              </a:spcAft>
              <a:buNone/>
            </a:pPr>
            <a:r>
              <a:t/>
            </a:r>
            <a:endParaRPr sz="4600"/>
          </a:p>
        </p:txBody>
      </p:sp>
      <p:pic>
        <p:nvPicPr>
          <p:cNvPr id="388" name="Google Shape;388;p39"/>
          <p:cNvPicPr preferRelativeResize="0"/>
          <p:nvPr/>
        </p:nvPicPr>
        <p:blipFill>
          <a:blip r:embed="rId3">
            <a:alphaModFix/>
          </a:blip>
          <a:stretch>
            <a:fillRect/>
          </a:stretch>
        </p:blipFill>
        <p:spPr>
          <a:xfrm>
            <a:off x="2674167" y="1597625"/>
            <a:ext cx="3795675" cy="3795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0"/>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a:t>
            </a:r>
            <a:r>
              <a:rPr lang="en">
                <a:solidFill>
                  <a:schemeClr val="accent1"/>
                </a:solidFill>
              </a:rPr>
              <a:t>RESOURCES</a:t>
            </a:r>
            <a:endParaRPr>
              <a:solidFill>
                <a:schemeClr val="accent1"/>
              </a:solidFill>
            </a:endParaRPr>
          </a:p>
        </p:txBody>
      </p:sp>
      <p:pic>
        <p:nvPicPr>
          <p:cNvPr id="394" name="Google Shape;394;p40">
            <a:hlinkClick r:id="rId3"/>
          </p:cNvPr>
          <p:cNvPicPr preferRelativeResize="0"/>
          <p:nvPr/>
        </p:nvPicPr>
        <p:blipFill rotWithShape="1">
          <a:blip r:embed="rId4">
            <a:alphaModFix/>
          </a:blip>
          <a:srcRect b="9793" l="0" r="0" t="9801"/>
          <a:stretch/>
        </p:blipFill>
        <p:spPr>
          <a:xfrm>
            <a:off x="6496796" y="1339278"/>
            <a:ext cx="1901246" cy="1528650"/>
          </a:xfrm>
          <a:prstGeom prst="rect">
            <a:avLst/>
          </a:prstGeom>
          <a:noFill/>
          <a:ln>
            <a:noFill/>
          </a:ln>
        </p:spPr>
      </p:pic>
      <p:pic>
        <p:nvPicPr>
          <p:cNvPr id="395" name="Google Shape;395;p40">
            <a:hlinkClick r:id="rId5"/>
          </p:cNvPr>
          <p:cNvPicPr preferRelativeResize="0"/>
          <p:nvPr/>
        </p:nvPicPr>
        <p:blipFill rotWithShape="1">
          <a:blip r:embed="rId6">
            <a:alphaModFix/>
          </a:blip>
          <a:srcRect b="12484" l="24907" r="13500" t="12491"/>
          <a:stretch/>
        </p:blipFill>
        <p:spPr>
          <a:xfrm>
            <a:off x="3074494" y="2802715"/>
            <a:ext cx="1175630" cy="1431984"/>
          </a:xfrm>
          <a:prstGeom prst="rect">
            <a:avLst/>
          </a:prstGeom>
          <a:noFill/>
          <a:ln>
            <a:noFill/>
          </a:ln>
        </p:spPr>
      </p:pic>
      <p:pic>
        <p:nvPicPr>
          <p:cNvPr id="396" name="Google Shape;396;p40">
            <a:hlinkClick r:id="rId7"/>
          </p:cNvPr>
          <p:cNvPicPr preferRelativeResize="0"/>
          <p:nvPr/>
        </p:nvPicPr>
        <p:blipFill rotWithShape="1">
          <a:blip r:embed="rId8">
            <a:alphaModFix/>
          </a:blip>
          <a:srcRect b="9618" l="22246" r="22246" t="9618"/>
          <a:stretch/>
        </p:blipFill>
        <p:spPr>
          <a:xfrm>
            <a:off x="770703" y="1367189"/>
            <a:ext cx="2022862" cy="2943250"/>
          </a:xfrm>
          <a:prstGeom prst="rect">
            <a:avLst/>
          </a:prstGeom>
          <a:noFill/>
          <a:ln>
            <a:noFill/>
          </a:ln>
        </p:spPr>
      </p:pic>
      <p:pic>
        <p:nvPicPr>
          <p:cNvPr id="397" name="Google Shape;397;p40">
            <a:hlinkClick r:id="rId9"/>
          </p:cNvPr>
          <p:cNvPicPr preferRelativeResize="0"/>
          <p:nvPr/>
        </p:nvPicPr>
        <p:blipFill rotWithShape="1">
          <a:blip r:embed="rId10">
            <a:alphaModFix/>
          </a:blip>
          <a:srcRect b="14192" l="11389" r="11396" t="14199"/>
          <a:stretch/>
        </p:blipFill>
        <p:spPr>
          <a:xfrm>
            <a:off x="2793563" y="1397148"/>
            <a:ext cx="1520490" cy="1409984"/>
          </a:xfrm>
          <a:prstGeom prst="rect">
            <a:avLst/>
          </a:prstGeom>
          <a:noFill/>
          <a:ln>
            <a:noFill/>
          </a:ln>
        </p:spPr>
      </p:pic>
      <p:pic>
        <p:nvPicPr>
          <p:cNvPr id="398" name="Google Shape;398;p40">
            <a:hlinkClick r:id="rId11"/>
          </p:cNvPr>
          <p:cNvPicPr preferRelativeResize="0"/>
          <p:nvPr/>
        </p:nvPicPr>
        <p:blipFill rotWithShape="1">
          <a:blip r:embed="rId12">
            <a:alphaModFix/>
          </a:blip>
          <a:srcRect b="14229" l="11016" r="11016" t="14229"/>
          <a:stretch/>
        </p:blipFill>
        <p:spPr>
          <a:xfrm>
            <a:off x="4531053" y="2807126"/>
            <a:ext cx="1600430" cy="1468482"/>
          </a:xfrm>
          <a:prstGeom prst="rect">
            <a:avLst/>
          </a:prstGeom>
          <a:noFill/>
          <a:ln>
            <a:noFill/>
          </a:ln>
        </p:spPr>
      </p:pic>
      <p:pic>
        <p:nvPicPr>
          <p:cNvPr id="399" name="Google Shape;399;p40">
            <a:hlinkClick r:id="rId13"/>
          </p:cNvPr>
          <p:cNvPicPr preferRelativeResize="0"/>
          <p:nvPr/>
        </p:nvPicPr>
        <p:blipFill rotWithShape="1">
          <a:blip r:embed="rId14">
            <a:alphaModFix/>
          </a:blip>
          <a:srcRect b="10840" l="11792" r="11784" t="10832"/>
          <a:stretch/>
        </p:blipFill>
        <p:spPr>
          <a:xfrm>
            <a:off x="4531064" y="1312315"/>
            <a:ext cx="1520490" cy="1558416"/>
          </a:xfrm>
          <a:prstGeom prst="rect">
            <a:avLst/>
          </a:prstGeom>
          <a:noFill/>
          <a:ln>
            <a:noFill/>
          </a:ln>
        </p:spPr>
      </p:pic>
      <p:pic>
        <p:nvPicPr>
          <p:cNvPr id="400" name="Google Shape;400;p40">
            <a:hlinkClick r:id="rId15"/>
          </p:cNvPr>
          <p:cNvPicPr preferRelativeResize="0"/>
          <p:nvPr/>
        </p:nvPicPr>
        <p:blipFill rotWithShape="1">
          <a:blip r:embed="rId16">
            <a:alphaModFix/>
          </a:blip>
          <a:srcRect b="11413" l="0" r="0" t="11413"/>
          <a:stretch/>
        </p:blipFill>
        <p:spPr>
          <a:xfrm>
            <a:off x="6496788" y="2892308"/>
            <a:ext cx="1791012" cy="1382208"/>
          </a:xfrm>
          <a:prstGeom prst="rect">
            <a:avLst/>
          </a:prstGeom>
          <a:noFill/>
          <a:ln>
            <a:noFill/>
          </a:ln>
        </p:spPr>
      </p:pic>
      <p:sp>
        <p:nvSpPr>
          <p:cNvPr id="401" name="Google Shape;401;p40"/>
          <p:cNvSpPr txBox="1"/>
          <p:nvPr/>
        </p:nvSpPr>
        <p:spPr>
          <a:xfrm>
            <a:off x="756400" y="4369596"/>
            <a:ext cx="74127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Find more illustrations like these on </a:t>
            </a:r>
            <a:r>
              <a:rPr lang="en" sz="1100">
                <a:solidFill>
                  <a:schemeClr val="hlink"/>
                </a:solidFill>
                <a:uFill>
                  <a:noFill/>
                </a:uFill>
                <a:latin typeface="Montserrat SemiBold"/>
                <a:ea typeface="Montserrat SemiBold"/>
                <a:cs typeface="Montserrat SemiBold"/>
                <a:sym typeface="Montserrat SemiBold"/>
                <a:hlinkClick r:id="rId17"/>
              </a:rPr>
              <a:t>Stories by Freepik</a:t>
            </a:r>
            <a:endParaRPr sz="1100">
              <a:latin typeface="Montserrat SemiBold"/>
              <a:ea typeface="Montserrat SemiBold"/>
              <a:cs typeface="Montserrat SemiBold"/>
              <a:sym typeface="Montserrat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05" name="Shape 405"/>
        <p:cNvGrpSpPr/>
        <p:nvPr/>
      </p:nvGrpSpPr>
      <p:grpSpPr>
        <a:xfrm>
          <a:off x="0" y="0"/>
          <a:ext cx="0" cy="0"/>
          <a:chOff x="0" y="0"/>
          <a:chExt cx="0" cy="0"/>
        </a:xfrm>
      </p:grpSpPr>
      <p:sp>
        <p:nvSpPr>
          <p:cNvPr id="406" name="Google Shape;406;p41"/>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407" name="Google Shape;407;p41"/>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408" name="Google Shape;408;p41"/>
          <p:cNvGrpSpPr/>
          <p:nvPr/>
        </p:nvGrpSpPr>
        <p:grpSpPr>
          <a:xfrm>
            <a:off x="876361" y="1533504"/>
            <a:ext cx="322099" cy="370529"/>
            <a:chOff x="-42971725" y="3217825"/>
            <a:chExt cx="275675" cy="317125"/>
          </a:xfrm>
        </p:grpSpPr>
        <p:sp>
          <p:nvSpPr>
            <p:cNvPr id="409" name="Google Shape;409;p4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41"/>
          <p:cNvGrpSpPr/>
          <p:nvPr/>
        </p:nvGrpSpPr>
        <p:grpSpPr>
          <a:xfrm>
            <a:off x="848276" y="2002160"/>
            <a:ext cx="378270" cy="337551"/>
            <a:chOff x="-42996150" y="3612600"/>
            <a:chExt cx="323750" cy="288900"/>
          </a:xfrm>
        </p:grpSpPr>
        <p:sp>
          <p:nvSpPr>
            <p:cNvPr id="413" name="Google Shape;413;p4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41"/>
          <p:cNvGrpSpPr/>
          <p:nvPr/>
        </p:nvGrpSpPr>
        <p:grpSpPr>
          <a:xfrm>
            <a:off x="851036" y="2411530"/>
            <a:ext cx="372749" cy="370909"/>
            <a:chOff x="-42994575" y="3950300"/>
            <a:chExt cx="319025" cy="317450"/>
          </a:xfrm>
        </p:grpSpPr>
        <p:sp>
          <p:nvSpPr>
            <p:cNvPr id="417" name="Google Shape;417;p4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41"/>
          <p:cNvGrpSpPr/>
          <p:nvPr/>
        </p:nvGrpSpPr>
        <p:grpSpPr>
          <a:xfrm>
            <a:off x="3004431" y="1558362"/>
            <a:ext cx="371785" cy="370879"/>
            <a:chOff x="-41111350" y="3239100"/>
            <a:chExt cx="318200" cy="317425"/>
          </a:xfrm>
        </p:grpSpPr>
        <p:sp>
          <p:nvSpPr>
            <p:cNvPr id="421" name="Google Shape;421;p4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41"/>
          <p:cNvGrpSpPr/>
          <p:nvPr/>
        </p:nvGrpSpPr>
        <p:grpSpPr>
          <a:xfrm>
            <a:off x="3000751" y="1993894"/>
            <a:ext cx="379146" cy="370967"/>
            <a:chOff x="-41117650" y="3605525"/>
            <a:chExt cx="324500" cy="317500"/>
          </a:xfrm>
        </p:grpSpPr>
        <p:sp>
          <p:nvSpPr>
            <p:cNvPr id="426" name="Google Shape;426;p4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41"/>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1"/>
          <p:cNvGrpSpPr/>
          <p:nvPr/>
        </p:nvGrpSpPr>
        <p:grpSpPr>
          <a:xfrm>
            <a:off x="1827005" y="2885417"/>
            <a:ext cx="216271" cy="371814"/>
            <a:chOff x="-39205300" y="3220175"/>
            <a:chExt cx="185100" cy="318225"/>
          </a:xfrm>
        </p:grpSpPr>
        <p:sp>
          <p:nvSpPr>
            <p:cNvPr id="431" name="Google Shape;431;p4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41"/>
          <p:cNvGrpSpPr/>
          <p:nvPr/>
        </p:nvGrpSpPr>
        <p:grpSpPr>
          <a:xfrm>
            <a:off x="1792533" y="3345488"/>
            <a:ext cx="300016" cy="369273"/>
            <a:chOff x="-39248625" y="3588600"/>
            <a:chExt cx="256775" cy="316050"/>
          </a:xfrm>
        </p:grpSpPr>
        <p:sp>
          <p:nvSpPr>
            <p:cNvPr id="434" name="Google Shape;434;p4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41"/>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1"/>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41"/>
          <p:cNvGrpSpPr/>
          <p:nvPr/>
        </p:nvGrpSpPr>
        <p:grpSpPr>
          <a:xfrm>
            <a:off x="1243246" y="1533504"/>
            <a:ext cx="429504" cy="370879"/>
            <a:chOff x="-42651700" y="3217825"/>
            <a:chExt cx="367600" cy="317425"/>
          </a:xfrm>
        </p:grpSpPr>
        <p:sp>
          <p:nvSpPr>
            <p:cNvPr id="439" name="Google Shape;439;p4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41"/>
          <p:cNvGrpSpPr/>
          <p:nvPr/>
        </p:nvGrpSpPr>
        <p:grpSpPr>
          <a:xfrm>
            <a:off x="1278678" y="1973154"/>
            <a:ext cx="358640" cy="363226"/>
            <a:chOff x="-42617300" y="3587775"/>
            <a:chExt cx="306950" cy="310875"/>
          </a:xfrm>
        </p:grpSpPr>
        <p:sp>
          <p:nvSpPr>
            <p:cNvPr id="444" name="Google Shape;444;p4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41"/>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41"/>
          <p:cNvGrpSpPr/>
          <p:nvPr/>
        </p:nvGrpSpPr>
        <p:grpSpPr>
          <a:xfrm>
            <a:off x="3450506" y="1557895"/>
            <a:ext cx="376926" cy="370324"/>
            <a:chOff x="-40748275" y="3238700"/>
            <a:chExt cx="322600" cy="316950"/>
          </a:xfrm>
        </p:grpSpPr>
        <p:sp>
          <p:nvSpPr>
            <p:cNvPr id="448" name="Google Shape;448;p4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41"/>
          <p:cNvGrpSpPr/>
          <p:nvPr/>
        </p:nvGrpSpPr>
        <p:grpSpPr>
          <a:xfrm>
            <a:off x="3453062" y="2025879"/>
            <a:ext cx="371814" cy="338690"/>
            <a:chOff x="-40745125" y="3632900"/>
            <a:chExt cx="318225" cy="289875"/>
          </a:xfrm>
        </p:grpSpPr>
        <p:sp>
          <p:nvSpPr>
            <p:cNvPr id="455" name="Google Shape;455;p4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41"/>
          <p:cNvGrpSpPr/>
          <p:nvPr/>
        </p:nvGrpSpPr>
        <p:grpSpPr>
          <a:xfrm>
            <a:off x="3457209" y="2437089"/>
            <a:ext cx="363518" cy="370178"/>
            <a:chOff x="-40742750" y="3972175"/>
            <a:chExt cx="311125" cy="316825"/>
          </a:xfrm>
        </p:grpSpPr>
        <p:sp>
          <p:nvSpPr>
            <p:cNvPr id="463" name="Google Shape;463;p4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41"/>
          <p:cNvGrpSpPr/>
          <p:nvPr/>
        </p:nvGrpSpPr>
        <p:grpSpPr>
          <a:xfrm>
            <a:off x="2239871" y="2887257"/>
            <a:ext cx="266892" cy="369974"/>
            <a:chOff x="-38860325" y="3221750"/>
            <a:chExt cx="228425" cy="316650"/>
          </a:xfrm>
        </p:grpSpPr>
        <p:sp>
          <p:nvSpPr>
            <p:cNvPr id="466" name="Google Shape;466;p4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41"/>
          <p:cNvGrpSpPr/>
          <p:nvPr/>
        </p:nvGrpSpPr>
        <p:grpSpPr>
          <a:xfrm>
            <a:off x="2190678" y="3349314"/>
            <a:ext cx="380081" cy="367111"/>
            <a:chOff x="-38905225" y="3591875"/>
            <a:chExt cx="325300" cy="314200"/>
          </a:xfrm>
        </p:grpSpPr>
        <p:sp>
          <p:nvSpPr>
            <p:cNvPr id="471" name="Google Shape;471;p4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41"/>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41"/>
          <p:cNvGrpSpPr/>
          <p:nvPr/>
        </p:nvGrpSpPr>
        <p:grpSpPr>
          <a:xfrm>
            <a:off x="3997427" y="3334394"/>
            <a:ext cx="290815" cy="369740"/>
            <a:chOff x="-37370925" y="3579105"/>
            <a:chExt cx="248900" cy="316450"/>
          </a:xfrm>
        </p:grpSpPr>
        <p:sp>
          <p:nvSpPr>
            <p:cNvPr id="476" name="Google Shape;476;p4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41"/>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41"/>
          <p:cNvGrpSpPr/>
          <p:nvPr/>
        </p:nvGrpSpPr>
        <p:grpSpPr>
          <a:xfrm>
            <a:off x="1690803" y="2412465"/>
            <a:ext cx="371814" cy="369974"/>
            <a:chOff x="-42259725" y="3951100"/>
            <a:chExt cx="318225" cy="316650"/>
          </a:xfrm>
        </p:grpSpPr>
        <p:sp>
          <p:nvSpPr>
            <p:cNvPr id="481" name="Google Shape;481;p4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41"/>
          <p:cNvGrpSpPr/>
          <p:nvPr/>
        </p:nvGrpSpPr>
        <p:grpSpPr>
          <a:xfrm>
            <a:off x="3889164" y="1591486"/>
            <a:ext cx="370879" cy="337755"/>
            <a:chOff x="-40378075" y="3267450"/>
            <a:chExt cx="317425" cy="289075"/>
          </a:xfrm>
        </p:grpSpPr>
        <p:sp>
          <p:nvSpPr>
            <p:cNvPr id="484" name="Google Shape;484;p4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41"/>
          <p:cNvGrpSpPr/>
          <p:nvPr/>
        </p:nvGrpSpPr>
        <p:grpSpPr>
          <a:xfrm>
            <a:off x="3892830" y="1992754"/>
            <a:ext cx="363548" cy="369974"/>
            <a:chOff x="-40372575" y="3604550"/>
            <a:chExt cx="311150" cy="316650"/>
          </a:xfrm>
        </p:grpSpPr>
        <p:sp>
          <p:nvSpPr>
            <p:cNvPr id="489" name="Google Shape;489;p4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41"/>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41"/>
          <p:cNvGrpSpPr/>
          <p:nvPr/>
        </p:nvGrpSpPr>
        <p:grpSpPr>
          <a:xfrm>
            <a:off x="2616780" y="2885417"/>
            <a:ext cx="399038" cy="372165"/>
            <a:chOff x="-38542250" y="3220175"/>
            <a:chExt cx="341525" cy="318525"/>
          </a:xfrm>
        </p:grpSpPr>
        <p:sp>
          <p:nvSpPr>
            <p:cNvPr id="494" name="Google Shape;494;p4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41"/>
          <p:cNvGrpSpPr/>
          <p:nvPr/>
        </p:nvGrpSpPr>
        <p:grpSpPr>
          <a:xfrm>
            <a:off x="2638712" y="3344787"/>
            <a:ext cx="369974" cy="369068"/>
            <a:chOff x="-38537400" y="3588000"/>
            <a:chExt cx="316650" cy="315875"/>
          </a:xfrm>
        </p:grpSpPr>
        <p:sp>
          <p:nvSpPr>
            <p:cNvPr id="498" name="Google Shape;498;p4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41"/>
          <p:cNvGrpSpPr/>
          <p:nvPr/>
        </p:nvGrpSpPr>
        <p:grpSpPr>
          <a:xfrm>
            <a:off x="2637792" y="3802316"/>
            <a:ext cx="371814" cy="369974"/>
            <a:chOff x="-38538975" y="3954250"/>
            <a:chExt cx="318225" cy="316650"/>
          </a:xfrm>
        </p:grpSpPr>
        <p:sp>
          <p:nvSpPr>
            <p:cNvPr id="503" name="Google Shape;503;p4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41"/>
          <p:cNvGrpSpPr/>
          <p:nvPr/>
        </p:nvGrpSpPr>
        <p:grpSpPr>
          <a:xfrm>
            <a:off x="3955104" y="3797243"/>
            <a:ext cx="375465" cy="371814"/>
            <a:chOff x="-37385100" y="3949908"/>
            <a:chExt cx="321350" cy="318225"/>
          </a:xfrm>
        </p:grpSpPr>
        <p:sp>
          <p:nvSpPr>
            <p:cNvPr id="506" name="Google Shape;506;p4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1"/>
          <p:cNvGrpSpPr/>
          <p:nvPr/>
        </p:nvGrpSpPr>
        <p:grpSpPr>
          <a:xfrm>
            <a:off x="2130763" y="1532803"/>
            <a:ext cx="370909" cy="370675"/>
            <a:chOff x="-41895050" y="3217225"/>
            <a:chExt cx="317450" cy="317250"/>
          </a:xfrm>
        </p:grpSpPr>
        <p:sp>
          <p:nvSpPr>
            <p:cNvPr id="509" name="Google Shape;509;p4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41"/>
          <p:cNvGrpSpPr/>
          <p:nvPr/>
        </p:nvGrpSpPr>
        <p:grpSpPr>
          <a:xfrm>
            <a:off x="2130310" y="1969737"/>
            <a:ext cx="371814" cy="369974"/>
            <a:chOff x="-41893475" y="3584850"/>
            <a:chExt cx="318225" cy="316650"/>
          </a:xfrm>
        </p:grpSpPr>
        <p:sp>
          <p:nvSpPr>
            <p:cNvPr id="515" name="Google Shape;515;p4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41"/>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1"/>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1"/>
          <p:cNvGrpSpPr/>
          <p:nvPr/>
        </p:nvGrpSpPr>
        <p:grpSpPr>
          <a:xfrm>
            <a:off x="900338" y="3365029"/>
            <a:ext cx="337522" cy="370909"/>
            <a:chOff x="-39998250" y="3605325"/>
            <a:chExt cx="288875" cy="317450"/>
          </a:xfrm>
        </p:grpSpPr>
        <p:sp>
          <p:nvSpPr>
            <p:cNvPr id="522" name="Google Shape;522;p4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41"/>
          <p:cNvGrpSpPr/>
          <p:nvPr/>
        </p:nvGrpSpPr>
        <p:grpSpPr>
          <a:xfrm>
            <a:off x="884112" y="3823493"/>
            <a:ext cx="369974" cy="369945"/>
            <a:chOff x="-40011050" y="3972375"/>
            <a:chExt cx="316650" cy="316625"/>
          </a:xfrm>
        </p:grpSpPr>
        <p:sp>
          <p:nvSpPr>
            <p:cNvPr id="525" name="Google Shape;525;p4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41"/>
          <p:cNvGrpSpPr/>
          <p:nvPr/>
        </p:nvGrpSpPr>
        <p:grpSpPr>
          <a:xfrm>
            <a:off x="3116043" y="2888192"/>
            <a:ext cx="266921" cy="369039"/>
            <a:chOff x="-38129425" y="3222550"/>
            <a:chExt cx="228450" cy="315850"/>
          </a:xfrm>
        </p:grpSpPr>
        <p:sp>
          <p:nvSpPr>
            <p:cNvPr id="528" name="Google Shape;528;p4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41"/>
          <p:cNvGrpSpPr/>
          <p:nvPr/>
        </p:nvGrpSpPr>
        <p:grpSpPr>
          <a:xfrm>
            <a:off x="3071012" y="3344787"/>
            <a:ext cx="371785" cy="369974"/>
            <a:chOff x="-38172725" y="3588000"/>
            <a:chExt cx="318200" cy="316650"/>
          </a:xfrm>
        </p:grpSpPr>
        <p:sp>
          <p:nvSpPr>
            <p:cNvPr id="531" name="Google Shape;531;p4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41"/>
          <p:cNvGrpSpPr/>
          <p:nvPr/>
        </p:nvGrpSpPr>
        <p:grpSpPr>
          <a:xfrm>
            <a:off x="3146914" y="3803222"/>
            <a:ext cx="219981" cy="369974"/>
            <a:chOff x="-38109725" y="3955025"/>
            <a:chExt cx="188275" cy="316650"/>
          </a:xfrm>
        </p:grpSpPr>
        <p:sp>
          <p:nvSpPr>
            <p:cNvPr id="540" name="Google Shape;540;p4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41"/>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41"/>
          <p:cNvGrpSpPr/>
          <p:nvPr/>
        </p:nvGrpSpPr>
        <p:grpSpPr>
          <a:xfrm>
            <a:off x="2562313" y="1534643"/>
            <a:ext cx="373654" cy="369068"/>
            <a:chOff x="-41530375" y="3218800"/>
            <a:chExt cx="319800" cy="315875"/>
          </a:xfrm>
        </p:grpSpPr>
        <p:sp>
          <p:nvSpPr>
            <p:cNvPr id="544" name="Google Shape;544;p4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41"/>
          <p:cNvGrpSpPr/>
          <p:nvPr/>
        </p:nvGrpSpPr>
        <p:grpSpPr>
          <a:xfrm>
            <a:off x="2564607" y="2049801"/>
            <a:ext cx="369068" cy="289004"/>
            <a:chOff x="-41526450" y="3653375"/>
            <a:chExt cx="315875" cy="247350"/>
          </a:xfrm>
        </p:grpSpPr>
        <p:sp>
          <p:nvSpPr>
            <p:cNvPr id="547" name="Google Shape;547;p4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41"/>
          <p:cNvGrpSpPr/>
          <p:nvPr/>
        </p:nvGrpSpPr>
        <p:grpSpPr>
          <a:xfrm>
            <a:off x="2565994" y="2412465"/>
            <a:ext cx="366293" cy="369974"/>
            <a:chOff x="-41526450" y="3951100"/>
            <a:chExt cx="313500" cy="316650"/>
          </a:xfrm>
        </p:grpSpPr>
        <p:sp>
          <p:nvSpPr>
            <p:cNvPr id="550" name="Google Shape;550;p4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41"/>
          <p:cNvGrpSpPr/>
          <p:nvPr/>
        </p:nvGrpSpPr>
        <p:grpSpPr>
          <a:xfrm>
            <a:off x="1331249" y="2906594"/>
            <a:ext cx="339595" cy="371814"/>
            <a:chOff x="-39625900" y="3238300"/>
            <a:chExt cx="290650" cy="318225"/>
          </a:xfrm>
        </p:grpSpPr>
        <p:sp>
          <p:nvSpPr>
            <p:cNvPr id="554" name="Google Shape;554;p4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41"/>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41"/>
          <p:cNvGrpSpPr/>
          <p:nvPr/>
        </p:nvGrpSpPr>
        <p:grpSpPr>
          <a:xfrm>
            <a:off x="1325300" y="3823055"/>
            <a:ext cx="366293" cy="370441"/>
            <a:chOff x="-39647175" y="3972000"/>
            <a:chExt cx="313500" cy="317050"/>
          </a:xfrm>
        </p:grpSpPr>
        <p:sp>
          <p:nvSpPr>
            <p:cNvPr id="558" name="Google Shape;558;p4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41"/>
          <p:cNvGrpSpPr/>
          <p:nvPr/>
        </p:nvGrpSpPr>
        <p:grpSpPr>
          <a:xfrm>
            <a:off x="3494427" y="2887053"/>
            <a:ext cx="375495" cy="370879"/>
            <a:chOff x="-37808850" y="3221575"/>
            <a:chExt cx="321375" cy="317425"/>
          </a:xfrm>
        </p:grpSpPr>
        <p:sp>
          <p:nvSpPr>
            <p:cNvPr id="562" name="Google Shape;562;p4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41"/>
          <p:cNvGrpSpPr/>
          <p:nvPr/>
        </p:nvGrpSpPr>
        <p:grpSpPr>
          <a:xfrm>
            <a:off x="3503201" y="3409084"/>
            <a:ext cx="372749" cy="241158"/>
            <a:chOff x="-37806500" y="3643030"/>
            <a:chExt cx="319025" cy="206400"/>
          </a:xfrm>
        </p:grpSpPr>
        <p:sp>
          <p:nvSpPr>
            <p:cNvPr id="565" name="Google Shape;565;p4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41"/>
          <p:cNvGrpSpPr/>
          <p:nvPr/>
        </p:nvGrpSpPr>
        <p:grpSpPr>
          <a:xfrm>
            <a:off x="3505508" y="3801381"/>
            <a:ext cx="368134" cy="371814"/>
            <a:chOff x="-37804925" y="3953450"/>
            <a:chExt cx="315075" cy="318225"/>
          </a:xfrm>
        </p:grpSpPr>
        <p:sp>
          <p:nvSpPr>
            <p:cNvPr id="568" name="Google Shape;568;p4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41"/>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41"/>
          <p:cNvGrpSpPr/>
          <p:nvPr/>
        </p:nvGrpSpPr>
        <p:grpSpPr>
          <a:xfrm>
            <a:off x="4860977" y="1553988"/>
            <a:ext cx="355663" cy="308725"/>
            <a:chOff x="-28462125" y="3199700"/>
            <a:chExt cx="298550" cy="259150"/>
          </a:xfrm>
        </p:grpSpPr>
        <p:sp>
          <p:nvSpPr>
            <p:cNvPr id="573" name="Google Shape;573;p4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41"/>
          <p:cNvGrpSpPr/>
          <p:nvPr/>
        </p:nvGrpSpPr>
        <p:grpSpPr>
          <a:xfrm>
            <a:off x="4861930" y="1988678"/>
            <a:ext cx="353757" cy="352833"/>
            <a:chOff x="-28461325" y="3545475"/>
            <a:chExt cx="296950" cy="296175"/>
          </a:xfrm>
        </p:grpSpPr>
        <p:sp>
          <p:nvSpPr>
            <p:cNvPr id="577" name="Google Shape;577;p4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41"/>
          <p:cNvGrpSpPr/>
          <p:nvPr/>
        </p:nvGrpSpPr>
        <p:grpSpPr>
          <a:xfrm>
            <a:off x="4858162" y="2438722"/>
            <a:ext cx="361292" cy="352803"/>
            <a:chOff x="-28463700" y="3914875"/>
            <a:chExt cx="303275" cy="296150"/>
          </a:xfrm>
        </p:grpSpPr>
        <p:sp>
          <p:nvSpPr>
            <p:cNvPr id="584" name="Google Shape;584;p4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41"/>
          <p:cNvGrpSpPr/>
          <p:nvPr/>
        </p:nvGrpSpPr>
        <p:grpSpPr>
          <a:xfrm>
            <a:off x="7092947" y="1594805"/>
            <a:ext cx="351880" cy="227092"/>
            <a:chOff x="-26573400" y="3224125"/>
            <a:chExt cx="295375" cy="190625"/>
          </a:xfrm>
        </p:grpSpPr>
        <p:sp>
          <p:nvSpPr>
            <p:cNvPr id="587" name="Google Shape;587;p4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41"/>
          <p:cNvGrpSpPr/>
          <p:nvPr/>
        </p:nvGrpSpPr>
        <p:grpSpPr>
          <a:xfrm>
            <a:off x="7092947" y="1989140"/>
            <a:ext cx="351880" cy="351910"/>
            <a:chOff x="-26573400" y="3546250"/>
            <a:chExt cx="295375" cy="295400"/>
          </a:xfrm>
        </p:grpSpPr>
        <p:sp>
          <p:nvSpPr>
            <p:cNvPr id="590" name="Google Shape;590;p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41"/>
          <p:cNvGrpSpPr/>
          <p:nvPr/>
        </p:nvGrpSpPr>
        <p:grpSpPr>
          <a:xfrm>
            <a:off x="7081228" y="2439049"/>
            <a:ext cx="375319" cy="352148"/>
            <a:chOff x="-26583625" y="3917025"/>
            <a:chExt cx="315050" cy="295600"/>
          </a:xfrm>
        </p:grpSpPr>
        <p:sp>
          <p:nvSpPr>
            <p:cNvPr id="596" name="Google Shape;596;p4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41"/>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41"/>
          <p:cNvGrpSpPr/>
          <p:nvPr/>
        </p:nvGrpSpPr>
        <p:grpSpPr>
          <a:xfrm>
            <a:off x="5779742" y="3398079"/>
            <a:ext cx="289039" cy="352833"/>
            <a:chOff x="-24694925" y="3518700"/>
            <a:chExt cx="242625" cy="296175"/>
          </a:xfrm>
        </p:grpSpPr>
        <p:sp>
          <p:nvSpPr>
            <p:cNvPr id="602" name="Google Shape;602;p4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41"/>
          <p:cNvGrpSpPr/>
          <p:nvPr/>
        </p:nvGrpSpPr>
        <p:grpSpPr>
          <a:xfrm>
            <a:off x="5779280" y="3848107"/>
            <a:ext cx="289962" cy="352833"/>
            <a:chOff x="-24709100" y="3888875"/>
            <a:chExt cx="243400" cy="296175"/>
          </a:xfrm>
        </p:grpSpPr>
        <p:sp>
          <p:nvSpPr>
            <p:cNvPr id="607" name="Google Shape;607;p4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41"/>
          <p:cNvGrpSpPr/>
          <p:nvPr/>
        </p:nvGrpSpPr>
        <p:grpSpPr>
          <a:xfrm>
            <a:off x="7979280" y="2920770"/>
            <a:ext cx="356556" cy="349557"/>
            <a:chOff x="-22863675" y="3131775"/>
            <a:chExt cx="299300" cy="293425"/>
          </a:xfrm>
        </p:grpSpPr>
        <p:sp>
          <p:nvSpPr>
            <p:cNvPr id="611" name="Google Shape;611;p4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41"/>
          <p:cNvGrpSpPr/>
          <p:nvPr/>
        </p:nvGrpSpPr>
        <p:grpSpPr>
          <a:xfrm>
            <a:off x="5322144" y="1531949"/>
            <a:ext cx="310602" cy="352803"/>
            <a:chOff x="-28069875" y="3175300"/>
            <a:chExt cx="260725" cy="296150"/>
          </a:xfrm>
        </p:grpSpPr>
        <p:sp>
          <p:nvSpPr>
            <p:cNvPr id="615" name="Google Shape;615;p4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41"/>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41"/>
          <p:cNvGrpSpPr/>
          <p:nvPr/>
        </p:nvGrpSpPr>
        <p:grpSpPr>
          <a:xfrm>
            <a:off x="5363423" y="2439183"/>
            <a:ext cx="228045" cy="351880"/>
            <a:chOff x="-28032075" y="3916450"/>
            <a:chExt cx="191425" cy="295375"/>
          </a:xfrm>
        </p:grpSpPr>
        <p:sp>
          <p:nvSpPr>
            <p:cNvPr id="626" name="Google Shape;626;p4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41"/>
          <p:cNvGrpSpPr/>
          <p:nvPr/>
        </p:nvGrpSpPr>
        <p:grpSpPr>
          <a:xfrm>
            <a:off x="7528769" y="1531934"/>
            <a:ext cx="352833" cy="352833"/>
            <a:chOff x="-26201650" y="3176075"/>
            <a:chExt cx="296175" cy="296175"/>
          </a:xfrm>
        </p:grpSpPr>
        <p:sp>
          <p:nvSpPr>
            <p:cNvPr id="630" name="Google Shape;630;p4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41"/>
          <p:cNvGrpSpPr/>
          <p:nvPr/>
        </p:nvGrpSpPr>
        <p:grpSpPr>
          <a:xfrm>
            <a:off x="7528293" y="1989155"/>
            <a:ext cx="353786" cy="351880"/>
            <a:chOff x="-26204800" y="3547050"/>
            <a:chExt cx="296975" cy="295375"/>
          </a:xfrm>
        </p:grpSpPr>
        <p:sp>
          <p:nvSpPr>
            <p:cNvPr id="633" name="Google Shape;633;p4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41"/>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41"/>
          <p:cNvGrpSpPr/>
          <p:nvPr/>
        </p:nvGrpSpPr>
        <p:grpSpPr>
          <a:xfrm>
            <a:off x="6199548" y="2919133"/>
            <a:ext cx="345328" cy="352833"/>
            <a:chOff x="-24353875" y="3147725"/>
            <a:chExt cx="289875" cy="296175"/>
          </a:xfrm>
        </p:grpSpPr>
        <p:sp>
          <p:nvSpPr>
            <p:cNvPr id="637" name="Google Shape;637;p4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41"/>
          <p:cNvGrpSpPr/>
          <p:nvPr/>
        </p:nvGrpSpPr>
        <p:grpSpPr>
          <a:xfrm>
            <a:off x="6207530" y="3398540"/>
            <a:ext cx="329365" cy="351910"/>
            <a:chOff x="-24344425" y="3519475"/>
            <a:chExt cx="276475" cy="295400"/>
          </a:xfrm>
        </p:grpSpPr>
        <p:sp>
          <p:nvSpPr>
            <p:cNvPr id="640" name="Google Shape;640;p4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41"/>
          <p:cNvGrpSpPr/>
          <p:nvPr/>
        </p:nvGrpSpPr>
        <p:grpSpPr>
          <a:xfrm>
            <a:off x="6197210" y="3850460"/>
            <a:ext cx="350004" cy="348128"/>
            <a:chOff x="-24353075" y="3891250"/>
            <a:chExt cx="293800" cy="292225"/>
          </a:xfrm>
        </p:grpSpPr>
        <p:sp>
          <p:nvSpPr>
            <p:cNvPr id="643" name="Google Shape;643;p4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41"/>
          <p:cNvGrpSpPr/>
          <p:nvPr/>
        </p:nvGrpSpPr>
        <p:grpSpPr>
          <a:xfrm>
            <a:off x="7980681" y="3398763"/>
            <a:ext cx="353757" cy="351463"/>
            <a:chOff x="-22845575" y="3504075"/>
            <a:chExt cx="296950" cy="295025"/>
          </a:xfrm>
        </p:grpSpPr>
        <p:sp>
          <p:nvSpPr>
            <p:cNvPr id="646" name="Google Shape;646;p4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41"/>
          <p:cNvGrpSpPr/>
          <p:nvPr/>
        </p:nvGrpSpPr>
        <p:grpSpPr>
          <a:xfrm>
            <a:off x="5773862" y="1532411"/>
            <a:ext cx="299344" cy="351880"/>
            <a:chOff x="-27691025" y="3175300"/>
            <a:chExt cx="251275" cy="295375"/>
          </a:xfrm>
        </p:grpSpPr>
        <p:sp>
          <p:nvSpPr>
            <p:cNvPr id="649" name="Google Shape;649;p4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41"/>
          <p:cNvGrpSpPr/>
          <p:nvPr/>
        </p:nvGrpSpPr>
        <p:grpSpPr>
          <a:xfrm>
            <a:off x="5746179" y="2051087"/>
            <a:ext cx="354710" cy="228015"/>
            <a:chOff x="-27721750" y="3598250"/>
            <a:chExt cx="297750" cy="191400"/>
          </a:xfrm>
        </p:grpSpPr>
        <p:sp>
          <p:nvSpPr>
            <p:cNvPr id="654" name="Google Shape;654;p4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1"/>
          <p:cNvGrpSpPr/>
          <p:nvPr/>
        </p:nvGrpSpPr>
        <p:grpSpPr>
          <a:xfrm>
            <a:off x="5747579" y="2444633"/>
            <a:ext cx="351910" cy="340980"/>
            <a:chOff x="-27719400" y="3925600"/>
            <a:chExt cx="295400" cy="286225"/>
          </a:xfrm>
        </p:grpSpPr>
        <p:sp>
          <p:nvSpPr>
            <p:cNvPr id="657" name="Google Shape;657;p4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41"/>
          <p:cNvGrpSpPr/>
          <p:nvPr/>
        </p:nvGrpSpPr>
        <p:grpSpPr>
          <a:xfrm>
            <a:off x="7968851" y="1531473"/>
            <a:ext cx="353757" cy="353757"/>
            <a:chOff x="-25834600" y="3176875"/>
            <a:chExt cx="296950" cy="296950"/>
          </a:xfrm>
        </p:grpSpPr>
        <p:sp>
          <p:nvSpPr>
            <p:cNvPr id="660" name="Google Shape;660;p4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1"/>
          <p:cNvGrpSpPr/>
          <p:nvPr/>
        </p:nvGrpSpPr>
        <p:grpSpPr>
          <a:xfrm>
            <a:off x="7968851" y="1999474"/>
            <a:ext cx="353757" cy="331241"/>
            <a:chOff x="-25834600" y="3564375"/>
            <a:chExt cx="296950" cy="278050"/>
          </a:xfrm>
        </p:grpSpPr>
        <p:sp>
          <p:nvSpPr>
            <p:cNvPr id="666" name="Google Shape;666;p4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41"/>
          <p:cNvGrpSpPr/>
          <p:nvPr/>
        </p:nvGrpSpPr>
        <p:grpSpPr>
          <a:xfrm>
            <a:off x="7966974" y="2438826"/>
            <a:ext cx="357509" cy="352595"/>
            <a:chOff x="-25834600" y="3915850"/>
            <a:chExt cx="300100" cy="295975"/>
          </a:xfrm>
        </p:grpSpPr>
        <p:sp>
          <p:nvSpPr>
            <p:cNvPr id="675" name="Google Shape;675;p4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41"/>
          <p:cNvGrpSpPr/>
          <p:nvPr/>
        </p:nvGrpSpPr>
        <p:grpSpPr>
          <a:xfrm>
            <a:off x="6702402" y="2920056"/>
            <a:ext cx="228968" cy="350987"/>
            <a:chOff x="-23930925" y="3149300"/>
            <a:chExt cx="192200" cy="294625"/>
          </a:xfrm>
        </p:grpSpPr>
        <p:sp>
          <p:nvSpPr>
            <p:cNvPr id="679" name="Google Shape;679;p4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41"/>
          <p:cNvGrpSpPr/>
          <p:nvPr/>
        </p:nvGrpSpPr>
        <p:grpSpPr>
          <a:xfrm>
            <a:off x="6659232" y="3398540"/>
            <a:ext cx="315307" cy="351910"/>
            <a:chOff x="-23962425" y="3519475"/>
            <a:chExt cx="264675" cy="295400"/>
          </a:xfrm>
        </p:grpSpPr>
        <p:sp>
          <p:nvSpPr>
            <p:cNvPr id="684" name="Google Shape;684;p4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41"/>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41"/>
          <p:cNvGrpSpPr/>
          <p:nvPr/>
        </p:nvGrpSpPr>
        <p:grpSpPr>
          <a:xfrm>
            <a:off x="8037908" y="3848584"/>
            <a:ext cx="239302" cy="351880"/>
            <a:chOff x="-22788075" y="3904625"/>
            <a:chExt cx="200875" cy="295375"/>
          </a:xfrm>
        </p:grpSpPr>
        <p:sp>
          <p:nvSpPr>
            <p:cNvPr id="688" name="Google Shape;688;p4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41"/>
          <p:cNvGrpSpPr/>
          <p:nvPr/>
        </p:nvGrpSpPr>
        <p:grpSpPr>
          <a:xfrm>
            <a:off x="6193206" y="1531949"/>
            <a:ext cx="354710" cy="352803"/>
            <a:chOff x="-27351575" y="3175300"/>
            <a:chExt cx="297750" cy="296150"/>
          </a:xfrm>
        </p:grpSpPr>
        <p:sp>
          <p:nvSpPr>
            <p:cNvPr id="693" name="Google Shape;693;p4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41"/>
          <p:cNvGrpSpPr/>
          <p:nvPr/>
        </p:nvGrpSpPr>
        <p:grpSpPr>
          <a:xfrm>
            <a:off x="6235914" y="1988559"/>
            <a:ext cx="269293" cy="353072"/>
            <a:chOff x="-27313750" y="3545275"/>
            <a:chExt cx="226050" cy="296375"/>
          </a:xfrm>
        </p:grpSpPr>
        <p:sp>
          <p:nvSpPr>
            <p:cNvPr id="698" name="Google Shape;698;p4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41"/>
          <p:cNvGrpSpPr/>
          <p:nvPr/>
        </p:nvGrpSpPr>
        <p:grpSpPr>
          <a:xfrm>
            <a:off x="6193206" y="2436830"/>
            <a:ext cx="354710" cy="356586"/>
            <a:chOff x="-27351575" y="3915650"/>
            <a:chExt cx="297750" cy="299325"/>
          </a:xfrm>
        </p:grpSpPr>
        <p:sp>
          <p:nvSpPr>
            <p:cNvPr id="702" name="Google Shape;702;p4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41"/>
          <p:cNvGrpSpPr/>
          <p:nvPr/>
        </p:nvGrpSpPr>
        <p:grpSpPr>
          <a:xfrm>
            <a:off x="4880696" y="2919029"/>
            <a:ext cx="319060" cy="353042"/>
            <a:chOff x="-25445525" y="3175900"/>
            <a:chExt cx="267825" cy="296350"/>
          </a:xfrm>
        </p:grpSpPr>
        <p:sp>
          <p:nvSpPr>
            <p:cNvPr id="705" name="Google Shape;705;p4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41"/>
          <p:cNvGrpSpPr/>
          <p:nvPr/>
        </p:nvGrpSpPr>
        <p:grpSpPr>
          <a:xfrm>
            <a:off x="4862410" y="3409352"/>
            <a:ext cx="355633" cy="330288"/>
            <a:chOff x="-25465200" y="3565175"/>
            <a:chExt cx="298525" cy="277250"/>
          </a:xfrm>
        </p:grpSpPr>
        <p:sp>
          <p:nvSpPr>
            <p:cNvPr id="709" name="Google Shape;709;p4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41"/>
          <p:cNvGrpSpPr/>
          <p:nvPr/>
        </p:nvGrpSpPr>
        <p:grpSpPr>
          <a:xfrm>
            <a:off x="4861948" y="3848882"/>
            <a:ext cx="356556" cy="351285"/>
            <a:chOff x="-25465200" y="3916150"/>
            <a:chExt cx="299300" cy="294875"/>
          </a:xfrm>
        </p:grpSpPr>
        <p:sp>
          <p:nvSpPr>
            <p:cNvPr id="712" name="Google Shape;712;p4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41"/>
          <p:cNvGrpSpPr/>
          <p:nvPr/>
        </p:nvGrpSpPr>
        <p:grpSpPr>
          <a:xfrm>
            <a:off x="7089388" y="2919148"/>
            <a:ext cx="351880" cy="352803"/>
            <a:chOff x="-23615075" y="3148525"/>
            <a:chExt cx="295375" cy="296150"/>
          </a:xfrm>
        </p:grpSpPr>
        <p:sp>
          <p:nvSpPr>
            <p:cNvPr id="715" name="Google Shape;715;p4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41"/>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41"/>
          <p:cNvGrpSpPr/>
          <p:nvPr/>
        </p:nvGrpSpPr>
        <p:grpSpPr>
          <a:xfrm>
            <a:off x="7088911" y="3858427"/>
            <a:ext cx="352833" cy="332194"/>
            <a:chOff x="-23615075" y="3906200"/>
            <a:chExt cx="296175" cy="278850"/>
          </a:xfrm>
        </p:grpSpPr>
        <p:sp>
          <p:nvSpPr>
            <p:cNvPr id="721" name="Google Shape;721;p4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41"/>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41"/>
          <p:cNvGrpSpPr/>
          <p:nvPr/>
        </p:nvGrpSpPr>
        <p:grpSpPr>
          <a:xfrm>
            <a:off x="6637880" y="1532068"/>
            <a:ext cx="353757" cy="352565"/>
            <a:chOff x="-26980600" y="3175500"/>
            <a:chExt cx="296950" cy="295950"/>
          </a:xfrm>
        </p:grpSpPr>
        <p:sp>
          <p:nvSpPr>
            <p:cNvPr id="726" name="Google Shape;726;p4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41"/>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41"/>
          <p:cNvGrpSpPr/>
          <p:nvPr/>
        </p:nvGrpSpPr>
        <p:grpSpPr>
          <a:xfrm>
            <a:off x="6638357" y="2470604"/>
            <a:ext cx="352803" cy="289039"/>
            <a:chOff x="-26981375" y="3951875"/>
            <a:chExt cx="296150" cy="242625"/>
          </a:xfrm>
        </p:grpSpPr>
        <p:sp>
          <p:nvSpPr>
            <p:cNvPr id="731" name="Google Shape;731;p4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41"/>
          <p:cNvGrpSpPr/>
          <p:nvPr/>
        </p:nvGrpSpPr>
        <p:grpSpPr>
          <a:xfrm>
            <a:off x="5303399" y="2918195"/>
            <a:ext cx="351910" cy="354710"/>
            <a:chOff x="-25094250" y="3176075"/>
            <a:chExt cx="295400" cy="297750"/>
          </a:xfrm>
        </p:grpSpPr>
        <p:sp>
          <p:nvSpPr>
            <p:cNvPr id="735" name="Google Shape;735;p4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41"/>
          <p:cNvGrpSpPr/>
          <p:nvPr/>
        </p:nvGrpSpPr>
        <p:grpSpPr>
          <a:xfrm>
            <a:off x="5303399" y="3398556"/>
            <a:ext cx="351910" cy="351880"/>
            <a:chOff x="-25094250" y="3547050"/>
            <a:chExt cx="295400" cy="295375"/>
          </a:xfrm>
        </p:grpSpPr>
        <p:sp>
          <p:nvSpPr>
            <p:cNvPr id="739" name="Google Shape;739;p4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41"/>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41"/>
          <p:cNvGrpSpPr/>
          <p:nvPr/>
        </p:nvGrpSpPr>
        <p:grpSpPr>
          <a:xfrm>
            <a:off x="7535476" y="2919148"/>
            <a:ext cx="352803" cy="352803"/>
            <a:chOff x="-23245675" y="3148525"/>
            <a:chExt cx="296150" cy="296150"/>
          </a:xfrm>
        </p:grpSpPr>
        <p:sp>
          <p:nvSpPr>
            <p:cNvPr id="746" name="Google Shape;746;p4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 name="Google Shape;749;p41"/>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 name="Google Shape;750;p41"/>
          <p:cNvGrpSpPr/>
          <p:nvPr/>
        </p:nvGrpSpPr>
        <p:grpSpPr>
          <a:xfrm>
            <a:off x="7535938" y="3848122"/>
            <a:ext cx="351880" cy="352803"/>
            <a:chOff x="-23244900" y="3888100"/>
            <a:chExt cx="295375" cy="296150"/>
          </a:xfrm>
        </p:grpSpPr>
        <p:sp>
          <p:nvSpPr>
            <p:cNvPr id="751" name="Google Shape;751;p4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 name="Google Shape;762;p41"/>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6" name="Shape 766"/>
        <p:cNvGrpSpPr/>
        <p:nvPr/>
      </p:nvGrpSpPr>
      <p:grpSpPr>
        <a:xfrm>
          <a:off x="0" y="0"/>
          <a:ext cx="0" cy="0"/>
          <a:chOff x="0" y="0"/>
          <a:chExt cx="0" cy="0"/>
        </a:xfrm>
      </p:grpSpPr>
      <p:sp>
        <p:nvSpPr>
          <p:cNvPr id="767" name="Google Shape;767;p42"/>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8" name="Google Shape;768;p42"/>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69" name="Google Shape;769;p42"/>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42"/>
          <p:cNvGrpSpPr/>
          <p:nvPr/>
        </p:nvGrpSpPr>
        <p:grpSpPr>
          <a:xfrm>
            <a:off x="850004" y="1975418"/>
            <a:ext cx="367261" cy="367261"/>
            <a:chOff x="-65145700" y="3727425"/>
            <a:chExt cx="317425" cy="317425"/>
          </a:xfrm>
        </p:grpSpPr>
        <p:sp>
          <p:nvSpPr>
            <p:cNvPr id="771" name="Google Shape;771;p4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42"/>
          <p:cNvGrpSpPr/>
          <p:nvPr/>
        </p:nvGrpSpPr>
        <p:grpSpPr>
          <a:xfrm>
            <a:off x="853201" y="2404333"/>
            <a:ext cx="360868" cy="367261"/>
            <a:chOff x="-65144125" y="4094450"/>
            <a:chExt cx="311900" cy="317425"/>
          </a:xfrm>
        </p:grpSpPr>
        <p:sp>
          <p:nvSpPr>
            <p:cNvPr id="774" name="Google Shape;774;p4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42"/>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42"/>
          <p:cNvGrpSpPr/>
          <p:nvPr/>
        </p:nvGrpSpPr>
        <p:grpSpPr>
          <a:xfrm>
            <a:off x="3056770" y="1975028"/>
            <a:ext cx="370645" cy="368042"/>
            <a:chOff x="-63250675" y="3744075"/>
            <a:chExt cx="320350" cy="318100"/>
          </a:xfrm>
        </p:grpSpPr>
        <p:sp>
          <p:nvSpPr>
            <p:cNvPr id="779" name="Google Shape;779;p4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42"/>
          <p:cNvGrpSpPr/>
          <p:nvPr/>
        </p:nvGrpSpPr>
        <p:grpSpPr>
          <a:xfrm>
            <a:off x="3058462" y="2404333"/>
            <a:ext cx="367261" cy="367261"/>
            <a:chOff x="-63250675" y="4110200"/>
            <a:chExt cx="317425" cy="317425"/>
          </a:xfrm>
        </p:grpSpPr>
        <p:sp>
          <p:nvSpPr>
            <p:cNvPr id="783" name="Google Shape;783;p4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42"/>
          <p:cNvGrpSpPr/>
          <p:nvPr/>
        </p:nvGrpSpPr>
        <p:grpSpPr>
          <a:xfrm>
            <a:off x="1737509" y="2901428"/>
            <a:ext cx="359075" cy="358844"/>
            <a:chOff x="-61351725" y="3372400"/>
            <a:chExt cx="310350" cy="310150"/>
          </a:xfrm>
        </p:grpSpPr>
        <p:sp>
          <p:nvSpPr>
            <p:cNvPr id="793" name="Google Shape;793;p4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42"/>
          <p:cNvGrpSpPr/>
          <p:nvPr/>
        </p:nvGrpSpPr>
        <p:grpSpPr>
          <a:xfrm>
            <a:off x="1733864" y="3364484"/>
            <a:ext cx="366364" cy="333534"/>
            <a:chOff x="-61354875" y="3751050"/>
            <a:chExt cx="316650" cy="288275"/>
          </a:xfrm>
        </p:grpSpPr>
        <p:sp>
          <p:nvSpPr>
            <p:cNvPr id="797" name="Google Shape;797;p4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42"/>
          <p:cNvGrpSpPr/>
          <p:nvPr/>
        </p:nvGrpSpPr>
        <p:grpSpPr>
          <a:xfrm>
            <a:off x="1733864" y="3806124"/>
            <a:ext cx="366364" cy="367290"/>
            <a:chOff x="-61354875" y="4101525"/>
            <a:chExt cx="316650" cy="317450"/>
          </a:xfrm>
        </p:grpSpPr>
        <p:sp>
          <p:nvSpPr>
            <p:cNvPr id="801" name="Google Shape;801;p4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42"/>
          <p:cNvGrpSpPr/>
          <p:nvPr/>
        </p:nvGrpSpPr>
        <p:grpSpPr>
          <a:xfrm>
            <a:off x="3950299" y="2898000"/>
            <a:ext cx="368157" cy="365699"/>
            <a:chOff x="-59470075" y="3308975"/>
            <a:chExt cx="318200" cy="316075"/>
          </a:xfrm>
        </p:grpSpPr>
        <p:sp>
          <p:nvSpPr>
            <p:cNvPr id="804" name="Google Shape;804;p4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42"/>
          <p:cNvGrpSpPr/>
          <p:nvPr/>
        </p:nvGrpSpPr>
        <p:grpSpPr>
          <a:xfrm>
            <a:off x="1295729" y="1533705"/>
            <a:ext cx="367261" cy="364686"/>
            <a:chOff x="-64781025" y="3361050"/>
            <a:chExt cx="317425" cy="315200"/>
          </a:xfrm>
        </p:grpSpPr>
        <p:sp>
          <p:nvSpPr>
            <p:cNvPr id="814" name="Google Shape;814;p4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42"/>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2"/>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42"/>
          <p:cNvGrpSpPr/>
          <p:nvPr/>
        </p:nvGrpSpPr>
        <p:grpSpPr>
          <a:xfrm>
            <a:off x="3500129" y="1975144"/>
            <a:ext cx="382765" cy="367810"/>
            <a:chOff x="-62890750" y="3747425"/>
            <a:chExt cx="330825" cy="317900"/>
          </a:xfrm>
        </p:grpSpPr>
        <p:sp>
          <p:nvSpPr>
            <p:cNvPr id="822" name="Google Shape;822;p4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42"/>
          <p:cNvGrpSpPr/>
          <p:nvPr/>
        </p:nvGrpSpPr>
        <p:grpSpPr>
          <a:xfrm>
            <a:off x="3507881" y="2404781"/>
            <a:ext cx="367261" cy="366364"/>
            <a:chOff x="-62884425" y="4111775"/>
            <a:chExt cx="317425" cy="316650"/>
          </a:xfrm>
        </p:grpSpPr>
        <p:sp>
          <p:nvSpPr>
            <p:cNvPr id="837" name="Google Shape;837;p4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42"/>
          <p:cNvGrpSpPr/>
          <p:nvPr/>
        </p:nvGrpSpPr>
        <p:grpSpPr>
          <a:xfrm>
            <a:off x="2180515" y="2900850"/>
            <a:ext cx="365438" cy="360001"/>
            <a:chOff x="-60991775" y="3376900"/>
            <a:chExt cx="315850" cy="311150"/>
          </a:xfrm>
        </p:grpSpPr>
        <p:sp>
          <p:nvSpPr>
            <p:cNvPr id="840" name="Google Shape;840;p4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42"/>
          <p:cNvGrpSpPr/>
          <p:nvPr/>
        </p:nvGrpSpPr>
        <p:grpSpPr>
          <a:xfrm>
            <a:off x="2180052" y="3351714"/>
            <a:ext cx="366364" cy="359075"/>
            <a:chOff x="-60988625" y="3740800"/>
            <a:chExt cx="316650" cy="310350"/>
          </a:xfrm>
        </p:grpSpPr>
        <p:sp>
          <p:nvSpPr>
            <p:cNvPr id="844" name="Google Shape;844;p4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42"/>
          <p:cNvGrpSpPr/>
          <p:nvPr/>
        </p:nvGrpSpPr>
        <p:grpSpPr>
          <a:xfrm>
            <a:off x="2180052" y="3807165"/>
            <a:ext cx="366364" cy="365207"/>
            <a:chOff x="-60987850" y="4100950"/>
            <a:chExt cx="316650" cy="315650"/>
          </a:xfrm>
        </p:grpSpPr>
        <p:sp>
          <p:nvSpPr>
            <p:cNvPr id="848" name="Google Shape;848;p4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42"/>
          <p:cNvGrpSpPr/>
          <p:nvPr/>
        </p:nvGrpSpPr>
        <p:grpSpPr>
          <a:xfrm>
            <a:off x="3949836" y="3352625"/>
            <a:ext cx="369083" cy="357253"/>
            <a:chOff x="-59447250" y="3706150"/>
            <a:chExt cx="319000" cy="308775"/>
          </a:xfrm>
        </p:grpSpPr>
        <p:sp>
          <p:nvSpPr>
            <p:cNvPr id="854" name="Google Shape;854;p4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42"/>
          <p:cNvGrpSpPr/>
          <p:nvPr/>
        </p:nvGrpSpPr>
        <p:grpSpPr>
          <a:xfrm>
            <a:off x="1738564" y="1533936"/>
            <a:ext cx="368186" cy="364224"/>
            <a:chOff x="-64406125" y="3362225"/>
            <a:chExt cx="318225" cy="314800"/>
          </a:xfrm>
        </p:grpSpPr>
        <p:sp>
          <p:nvSpPr>
            <p:cNvPr id="859" name="Google Shape;859;p4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42"/>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42"/>
          <p:cNvGrpSpPr/>
          <p:nvPr/>
        </p:nvGrpSpPr>
        <p:grpSpPr>
          <a:xfrm>
            <a:off x="1739027" y="2404781"/>
            <a:ext cx="367261" cy="366364"/>
            <a:chOff x="-64410850" y="4094450"/>
            <a:chExt cx="317425" cy="316650"/>
          </a:xfrm>
        </p:grpSpPr>
        <p:sp>
          <p:nvSpPr>
            <p:cNvPr id="863" name="Google Shape;863;p4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p42"/>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42"/>
          <p:cNvGrpSpPr/>
          <p:nvPr/>
        </p:nvGrpSpPr>
        <p:grpSpPr>
          <a:xfrm>
            <a:off x="3960575" y="1974854"/>
            <a:ext cx="365467" cy="368389"/>
            <a:chOff x="-62516625" y="3743175"/>
            <a:chExt cx="315875" cy="318400"/>
          </a:xfrm>
        </p:grpSpPr>
        <p:sp>
          <p:nvSpPr>
            <p:cNvPr id="868" name="Google Shape;868;p4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42"/>
          <p:cNvGrpSpPr/>
          <p:nvPr/>
        </p:nvGrpSpPr>
        <p:grpSpPr>
          <a:xfrm>
            <a:off x="3967415" y="2424826"/>
            <a:ext cx="351786" cy="326274"/>
            <a:chOff x="-62511900" y="4129100"/>
            <a:chExt cx="304050" cy="282000"/>
          </a:xfrm>
        </p:grpSpPr>
        <p:sp>
          <p:nvSpPr>
            <p:cNvPr id="871" name="Google Shape;871;p4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42"/>
          <p:cNvGrpSpPr/>
          <p:nvPr/>
        </p:nvGrpSpPr>
        <p:grpSpPr>
          <a:xfrm>
            <a:off x="2645537" y="2897220"/>
            <a:ext cx="310770" cy="367261"/>
            <a:chOff x="-60597975" y="3367475"/>
            <a:chExt cx="268600" cy="317425"/>
          </a:xfrm>
        </p:grpSpPr>
        <p:sp>
          <p:nvSpPr>
            <p:cNvPr id="877" name="Google Shape;877;p4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42"/>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42"/>
          <p:cNvGrpSpPr/>
          <p:nvPr/>
        </p:nvGrpSpPr>
        <p:grpSpPr>
          <a:xfrm>
            <a:off x="2617740" y="3858536"/>
            <a:ext cx="366364" cy="262465"/>
            <a:chOff x="-60621600" y="4145650"/>
            <a:chExt cx="316650" cy="226850"/>
          </a:xfrm>
        </p:grpSpPr>
        <p:sp>
          <p:nvSpPr>
            <p:cNvPr id="884" name="Google Shape;884;p4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42"/>
          <p:cNvGrpSpPr/>
          <p:nvPr/>
        </p:nvGrpSpPr>
        <p:grpSpPr>
          <a:xfrm>
            <a:off x="3954392" y="3807035"/>
            <a:ext cx="359972" cy="365467"/>
            <a:chOff x="-59400775" y="4084200"/>
            <a:chExt cx="311125" cy="315875"/>
          </a:xfrm>
        </p:grpSpPr>
        <p:sp>
          <p:nvSpPr>
            <p:cNvPr id="888" name="Google Shape;888;p4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42"/>
          <p:cNvGrpSpPr/>
          <p:nvPr/>
        </p:nvGrpSpPr>
        <p:grpSpPr>
          <a:xfrm>
            <a:off x="2178486" y="1532866"/>
            <a:ext cx="365438" cy="366364"/>
            <a:chOff x="-64044600" y="3360375"/>
            <a:chExt cx="315850" cy="316650"/>
          </a:xfrm>
        </p:grpSpPr>
        <p:sp>
          <p:nvSpPr>
            <p:cNvPr id="895" name="Google Shape;895;p4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42"/>
          <p:cNvGrpSpPr/>
          <p:nvPr/>
        </p:nvGrpSpPr>
        <p:grpSpPr>
          <a:xfrm>
            <a:off x="2204909" y="1975418"/>
            <a:ext cx="312592" cy="367261"/>
            <a:chOff x="-64022550" y="3727425"/>
            <a:chExt cx="270175" cy="317425"/>
          </a:xfrm>
        </p:grpSpPr>
        <p:sp>
          <p:nvSpPr>
            <p:cNvPr id="899" name="Google Shape;899;p4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42"/>
          <p:cNvGrpSpPr/>
          <p:nvPr/>
        </p:nvGrpSpPr>
        <p:grpSpPr>
          <a:xfrm>
            <a:off x="2229047" y="2404318"/>
            <a:ext cx="264317" cy="367290"/>
            <a:chOff x="-64001300" y="4093650"/>
            <a:chExt cx="228450" cy="317450"/>
          </a:xfrm>
        </p:grpSpPr>
        <p:sp>
          <p:nvSpPr>
            <p:cNvPr id="903" name="Google Shape;903;p4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42"/>
          <p:cNvGrpSpPr/>
          <p:nvPr/>
        </p:nvGrpSpPr>
        <p:grpSpPr>
          <a:xfrm>
            <a:off x="848051" y="2897610"/>
            <a:ext cx="359972" cy="366480"/>
            <a:chOff x="-62148800" y="3377700"/>
            <a:chExt cx="311125" cy="316750"/>
          </a:xfrm>
        </p:grpSpPr>
        <p:sp>
          <p:nvSpPr>
            <p:cNvPr id="908" name="Google Shape;908;p4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42"/>
          <p:cNvGrpSpPr/>
          <p:nvPr/>
        </p:nvGrpSpPr>
        <p:grpSpPr>
          <a:xfrm>
            <a:off x="843958" y="3347607"/>
            <a:ext cx="368157" cy="367290"/>
            <a:chOff x="-62154300" y="3743950"/>
            <a:chExt cx="318200" cy="317450"/>
          </a:xfrm>
        </p:grpSpPr>
        <p:sp>
          <p:nvSpPr>
            <p:cNvPr id="911" name="Google Shape;911;p4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42"/>
          <p:cNvGrpSpPr/>
          <p:nvPr/>
        </p:nvGrpSpPr>
        <p:grpSpPr>
          <a:xfrm>
            <a:off x="843944" y="3806587"/>
            <a:ext cx="368186" cy="366364"/>
            <a:chOff x="-62151950" y="4111775"/>
            <a:chExt cx="318225" cy="316650"/>
          </a:xfrm>
        </p:grpSpPr>
        <p:sp>
          <p:nvSpPr>
            <p:cNvPr id="914" name="Google Shape;914;p4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42"/>
          <p:cNvGrpSpPr/>
          <p:nvPr/>
        </p:nvGrpSpPr>
        <p:grpSpPr>
          <a:xfrm>
            <a:off x="3062568" y="2897133"/>
            <a:ext cx="368157" cy="367434"/>
            <a:chOff x="-60254550" y="3367325"/>
            <a:chExt cx="318200" cy="317575"/>
          </a:xfrm>
        </p:grpSpPr>
        <p:sp>
          <p:nvSpPr>
            <p:cNvPr id="919" name="Google Shape;919;p4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42"/>
          <p:cNvGrpSpPr/>
          <p:nvPr/>
        </p:nvGrpSpPr>
        <p:grpSpPr>
          <a:xfrm>
            <a:off x="3063465" y="3348127"/>
            <a:ext cx="366364" cy="366248"/>
            <a:chOff x="-60255350" y="3733825"/>
            <a:chExt cx="316650" cy="316550"/>
          </a:xfrm>
        </p:grpSpPr>
        <p:sp>
          <p:nvSpPr>
            <p:cNvPr id="924" name="Google Shape;924;p4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42"/>
          <p:cNvGrpSpPr/>
          <p:nvPr/>
        </p:nvGrpSpPr>
        <p:grpSpPr>
          <a:xfrm>
            <a:off x="3091262" y="3807035"/>
            <a:ext cx="310770" cy="365467"/>
            <a:chOff x="-60232500" y="4101525"/>
            <a:chExt cx="268600" cy="315875"/>
          </a:xfrm>
        </p:grpSpPr>
        <p:sp>
          <p:nvSpPr>
            <p:cNvPr id="932" name="Google Shape;932;p4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42"/>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42"/>
          <p:cNvGrpSpPr/>
          <p:nvPr/>
        </p:nvGrpSpPr>
        <p:grpSpPr>
          <a:xfrm>
            <a:off x="2624262" y="1532866"/>
            <a:ext cx="368186" cy="366364"/>
            <a:chOff x="-63679950" y="3360375"/>
            <a:chExt cx="318225" cy="316650"/>
          </a:xfrm>
        </p:grpSpPr>
        <p:sp>
          <p:nvSpPr>
            <p:cNvPr id="936" name="Google Shape;936;p4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42"/>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42"/>
          <p:cNvGrpSpPr/>
          <p:nvPr/>
        </p:nvGrpSpPr>
        <p:grpSpPr>
          <a:xfrm>
            <a:off x="2622889" y="2404203"/>
            <a:ext cx="370934" cy="367521"/>
            <a:chOff x="-63679950" y="4093450"/>
            <a:chExt cx="320600" cy="317650"/>
          </a:xfrm>
        </p:grpSpPr>
        <p:sp>
          <p:nvSpPr>
            <p:cNvPr id="942" name="Google Shape;942;p4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42"/>
          <p:cNvGrpSpPr/>
          <p:nvPr/>
        </p:nvGrpSpPr>
        <p:grpSpPr>
          <a:xfrm>
            <a:off x="1283006" y="2897205"/>
            <a:ext cx="366364" cy="367290"/>
            <a:chOff x="-61784125" y="3377700"/>
            <a:chExt cx="316650" cy="317450"/>
          </a:xfrm>
        </p:grpSpPr>
        <p:sp>
          <p:nvSpPr>
            <p:cNvPr id="946" name="Google Shape;946;p4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42"/>
          <p:cNvGrpSpPr/>
          <p:nvPr/>
        </p:nvGrpSpPr>
        <p:grpSpPr>
          <a:xfrm>
            <a:off x="1283006" y="3347607"/>
            <a:ext cx="366364" cy="367290"/>
            <a:chOff x="-61783350" y="3743950"/>
            <a:chExt cx="316650" cy="317450"/>
          </a:xfrm>
        </p:grpSpPr>
        <p:sp>
          <p:nvSpPr>
            <p:cNvPr id="954" name="Google Shape;954;p4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 name="Google Shape;956;p42"/>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2"/>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2"/>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42"/>
          <p:cNvGrpSpPr/>
          <p:nvPr/>
        </p:nvGrpSpPr>
        <p:grpSpPr>
          <a:xfrm>
            <a:off x="3504430" y="3807440"/>
            <a:ext cx="369112" cy="364657"/>
            <a:chOff x="-59869425" y="4102225"/>
            <a:chExt cx="319025" cy="315175"/>
          </a:xfrm>
        </p:grpSpPr>
        <p:sp>
          <p:nvSpPr>
            <p:cNvPr id="960" name="Google Shape;960;p4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42"/>
          <p:cNvGrpSpPr/>
          <p:nvPr/>
        </p:nvGrpSpPr>
        <p:grpSpPr>
          <a:xfrm>
            <a:off x="2623233" y="4276262"/>
            <a:ext cx="366364" cy="365467"/>
            <a:chOff x="-59029025" y="3711650"/>
            <a:chExt cx="316650" cy="315875"/>
          </a:xfrm>
        </p:grpSpPr>
        <p:sp>
          <p:nvSpPr>
            <p:cNvPr id="965" name="Google Shape;965;p4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42"/>
          <p:cNvGrpSpPr/>
          <p:nvPr/>
        </p:nvGrpSpPr>
        <p:grpSpPr>
          <a:xfrm>
            <a:off x="4859311" y="1532317"/>
            <a:ext cx="351940" cy="348188"/>
            <a:chOff x="581525" y="3254850"/>
            <a:chExt cx="297750" cy="294575"/>
          </a:xfrm>
        </p:grpSpPr>
        <p:sp>
          <p:nvSpPr>
            <p:cNvPr id="973" name="Google Shape;973;p4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42"/>
          <p:cNvGrpSpPr/>
          <p:nvPr/>
        </p:nvGrpSpPr>
        <p:grpSpPr>
          <a:xfrm>
            <a:off x="4858380" y="1971253"/>
            <a:ext cx="353802" cy="351497"/>
            <a:chOff x="580725" y="3617925"/>
            <a:chExt cx="299325" cy="297375"/>
          </a:xfrm>
        </p:grpSpPr>
        <p:sp>
          <p:nvSpPr>
            <p:cNvPr id="977" name="Google Shape;977;p4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42"/>
          <p:cNvGrpSpPr/>
          <p:nvPr/>
        </p:nvGrpSpPr>
        <p:grpSpPr>
          <a:xfrm>
            <a:off x="4860242" y="2418443"/>
            <a:ext cx="350079" cy="350079"/>
            <a:chOff x="583100" y="3982600"/>
            <a:chExt cx="296175" cy="296175"/>
          </a:xfrm>
        </p:grpSpPr>
        <p:sp>
          <p:nvSpPr>
            <p:cNvPr id="983" name="Google Shape;983;p4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42"/>
          <p:cNvGrpSpPr/>
          <p:nvPr/>
        </p:nvGrpSpPr>
        <p:grpSpPr>
          <a:xfrm>
            <a:off x="7092856" y="1532067"/>
            <a:ext cx="307231" cy="348690"/>
            <a:chOff x="2423775" y="3226875"/>
            <a:chExt cx="259925" cy="295000"/>
          </a:xfrm>
        </p:grpSpPr>
        <p:sp>
          <p:nvSpPr>
            <p:cNvPr id="991" name="Google Shape;991;p4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42"/>
          <p:cNvGrpSpPr/>
          <p:nvPr/>
        </p:nvGrpSpPr>
        <p:grpSpPr>
          <a:xfrm>
            <a:off x="7070043" y="1973352"/>
            <a:ext cx="352857" cy="347301"/>
            <a:chOff x="2404875" y="3592725"/>
            <a:chExt cx="298525" cy="293825"/>
          </a:xfrm>
        </p:grpSpPr>
        <p:sp>
          <p:nvSpPr>
            <p:cNvPr id="995" name="Google Shape;995;p4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42"/>
          <p:cNvGrpSpPr/>
          <p:nvPr/>
        </p:nvGrpSpPr>
        <p:grpSpPr>
          <a:xfrm>
            <a:off x="7070974" y="2418917"/>
            <a:ext cx="350995" cy="349133"/>
            <a:chOff x="2404875" y="3955825"/>
            <a:chExt cx="296950" cy="295375"/>
          </a:xfrm>
        </p:grpSpPr>
        <p:sp>
          <p:nvSpPr>
            <p:cNvPr id="999" name="Google Shape;999;p4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42"/>
          <p:cNvGrpSpPr/>
          <p:nvPr/>
        </p:nvGrpSpPr>
        <p:grpSpPr>
          <a:xfrm>
            <a:off x="5764954" y="2883111"/>
            <a:ext cx="349163" cy="350079"/>
            <a:chOff x="4263650" y="3235150"/>
            <a:chExt cx="295400" cy="296175"/>
          </a:xfrm>
        </p:grpSpPr>
        <p:sp>
          <p:nvSpPr>
            <p:cNvPr id="1004" name="Google Shape;1004;p4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42"/>
          <p:cNvGrpSpPr/>
          <p:nvPr/>
        </p:nvGrpSpPr>
        <p:grpSpPr>
          <a:xfrm>
            <a:off x="5762634" y="3342272"/>
            <a:ext cx="353802" cy="327739"/>
            <a:chOff x="4266025" y="3609275"/>
            <a:chExt cx="299325" cy="277275"/>
          </a:xfrm>
        </p:grpSpPr>
        <p:sp>
          <p:nvSpPr>
            <p:cNvPr id="1010" name="Google Shape;1010;p4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42"/>
          <p:cNvGrpSpPr/>
          <p:nvPr/>
        </p:nvGrpSpPr>
        <p:grpSpPr>
          <a:xfrm>
            <a:off x="5763092" y="3807659"/>
            <a:ext cx="352886" cy="349133"/>
            <a:chOff x="4263650" y="3963700"/>
            <a:chExt cx="298550" cy="295375"/>
          </a:xfrm>
        </p:grpSpPr>
        <p:sp>
          <p:nvSpPr>
            <p:cNvPr id="1013" name="Google Shape;1013;p4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42"/>
          <p:cNvGrpSpPr/>
          <p:nvPr/>
        </p:nvGrpSpPr>
        <p:grpSpPr>
          <a:xfrm>
            <a:off x="8041429" y="2883111"/>
            <a:ext cx="226264" cy="350079"/>
            <a:chOff x="6164975" y="3211525"/>
            <a:chExt cx="191425" cy="296175"/>
          </a:xfrm>
        </p:grpSpPr>
        <p:sp>
          <p:nvSpPr>
            <p:cNvPr id="1021" name="Google Shape;1021;p4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42"/>
          <p:cNvGrpSpPr/>
          <p:nvPr/>
        </p:nvGrpSpPr>
        <p:grpSpPr>
          <a:xfrm>
            <a:off x="5303466" y="1531387"/>
            <a:ext cx="352886" cy="350049"/>
            <a:chOff x="946175" y="3253275"/>
            <a:chExt cx="298550" cy="296150"/>
          </a:xfrm>
        </p:grpSpPr>
        <p:sp>
          <p:nvSpPr>
            <p:cNvPr id="1029" name="Google Shape;1029;p4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42"/>
          <p:cNvGrpSpPr/>
          <p:nvPr/>
        </p:nvGrpSpPr>
        <p:grpSpPr>
          <a:xfrm>
            <a:off x="5304397" y="1973351"/>
            <a:ext cx="351024" cy="347301"/>
            <a:chOff x="946175" y="3619500"/>
            <a:chExt cx="296975" cy="293825"/>
          </a:xfrm>
        </p:grpSpPr>
        <p:sp>
          <p:nvSpPr>
            <p:cNvPr id="1035" name="Google Shape;1035;p4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42"/>
          <p:cNvGrpSpPr/>
          <p:nvPr/>
        </p:nvGrpSpPr>
        <p:grpSpPr>
          <a:xfrm>
            <a:off x="5303939" y="2417985"/>
            <a:ext cx="351940" cy="350995"/>
            <a:chOff x="944600" y="3981825"/>
            <a:chExt cx="297750" cy="296950"/>
          </a:xfrm>
        </p:grpSpPr>
        <p:sp>
          <p:nvSpPr>
            <p:cNvPr id="1042" name="Google Shape;1042;p4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42"/>
          <p:cNvGrpSpPr/>
          <p:nvPr/>
        </p:nvGrpSpPr>
        <p:grpSpPr>
          <a:xfrm>
            <a:off x="7520875" y="1531845"/>
            <a:ext cx="350079" cy="349133"/>
            <a:chOff x="2768750" y="3227275"/>
            <a:chExt cx="296175" cy="295375"/>
          </a:xfrm>
        </p:grpSpPr>
        <p:sp>
          <p:nvSpPr>
            <p:cNvPr id="1047" name="Google Shape;1047;p4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42"/>
          <p:cNvGrpSpPr/>
          <p:nvPr/>
        </p:nvGrpSpPr>
        <p:grpSpPr>
          <a:xfrm>
            <a:off x="7541826" y="1972717"/>
            <a:ext cx="308177" cy="348572"/>
            <a:chOff x="2786075" y="3591800"/>
            <a:chExt cx="260725" cy="294900"/>
          </a:xfrm>
        </p:grpSpPr>
        <p:sp>
          <p:nvSpPr>
            <p:cNvPr id="1056" name="Google Shape;1056;p4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42"/>
          <p:cNvGrpSpPr/>
          <p:nvPr/>
        </p:nvGrpSpPr>
        <p:grpSpPr>
          <a:xfrm>
            <a:off x="7582324" y="2418444"/>
            <a:ext cx="227180" cy="350079"/>
            <a:chOff x="2819150" y="3955025"/>
            <a:chExt cx="192200" cy="296175"/>
          </a:xfrm>
        </p:grpSpPr>
        <p:sp>
          <p:nvSpPr>
            <p:cNvPr id="1062" name="Google Shape;1062;p4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42"/>
          <p:cNvGrpSpPr/>
          <p:nvPr/>
        </p:nvGrpSpPr>
        <p:grpSpPr>
          <a:xfrm>
            <a:off x="6206097" y="2884042"/>
            <a:ext cx="349133" cy="348217"/>
            <a:chOff x="4629125" y="3235150"/>
            <a:chExt cx="295375" cy="294600"/>
          </a:xfrm>
        </p:grpSpPr>
        <p:sp>
          <p:nvSpPr>
            <p:cNvPr id="1067" name="Google Shape;1067;p4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42"/>
          <p:cNvGrpSpPr/>
          <p:nvPr/>
        </p:nvGrpSpPr>
        <p:grpSpPr>
          <a:xfrm>
            <a:off x="6206082" y="3331575"/>
            <a:ext cx="349163" cy="349133"/>
            <a:chOff x="4628325" y="3599825"/>
            <a:chExt cx="295400" cy="295375"/>
          </a:xfrm>
        </p:grpSpPr>
        <p:sp>
          <p:nvSpPr>
            <p:cNvPr id="1073" name="Google Shape;1073;p4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42"/>
          <p:cNvGrpSpPr/>
          <p:nvPr/>
        </p:nvGrpSpPr>
        <p:grpSpPr>
          <a:xfrm>
            <a:off x="6227033" y="3807186"/>
            <a:ext cx="307261" cy="350079"/>
            <a:chOff x="4645650" y="3962900"/>
            <a:chExt cx="259950" cy="296175"/>
          </a:xfrm>
        </p:grpSpPr>
        <p:sp>
          <p:nvSpPr>
            <p:cNvPr id="1086" name="Google Shape;1086;p4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42"/>
          <p:cNvGrpSpPr/>
          <p:nvPr/>
        </p:nvGrpSpPr>
        <p:grpSpPr>
          <a:xfrm>
            <a:off x="7979994" y="3332048"/>
            <a:ext cx="349133" cy="348188"/>
            <a:chOff x="6143725" y="3582500"/>
            <a:chExt cx="295375" cy="294575"/>
          </a:xfrm>
        </p:grpSpPr>
        <p:sp>
          <p:nvSpPr>
            <p:cNvPr id="1093" name="Google Shape;1093;p4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42"/>
          <p:cNvGrpSpPr/>
          <p:nvPr/>
        </p:nvGrpSpPr>
        <p:grpSpPr>
          <a:xfrm>
            <a:off x="5748820" y="1531387"/>
            <a:ext cx="350995" cy="350049"/>
            <a:chOff x="1310075" y="3253275"/>
            <a:chExt cx="296950" cy="296150"/>
          </a:xfrm>
        </p:grpSpPr>
        <p:sp>
          <p:nvSpPr>
            <p:cNvPr id="1101" name="Google Shape;1101;p4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 name="Google Shape;1104;p42"/>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5" name="Google Shape;1105;p42"/>
          <p:cNvGrpSpPr/>
          <p:nvPr/>
        </p:nvGrpSpPr>
        <p:grpSpPr>
          <a:xfrm>
            <a:off x="5748347" y="2417646"/>
            <a:ext cx="351941" cy="351675"/>
            <a:chOff x="1310075" y="3980250"/>
            <a:chExt cx="297750" cy="297525"/>
          </a:xfrm>
        </p:grpSpPr>
        <p:sp>
          <p:nvSpPr>
            <p:cNvPr id="1106" name="Google Shape;1106;p4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42"/>
          <p:cNvGrpSpPr/>
          <p:nvPr/>
        </p:nvGrpSpPr>
        <p:grpSpPr>
          <a:xfrm>
            <a:off x="8013136" y="1531845"/>
            <a:ext cx="266305" cy="349133"/>
            <a:chOff x="3167275" y="3227275"/>
            <a:chExt cx="225300" cy="295375"/>
          </a:xfrm>
        </p:grpSpPr>
        <p:sp>
          <p:nvSpPr>
            <p:cNvPr id="1111" name="Google Shape;1111;p4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42"/>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7" name="Google Shape;1117;p42"/>
          <p:cNvGrpSpPr/>
          <p:nvPr/>
        </p:nvGrpSpPr>
        <p:grpSpPr>
          <a:xfrm>
            <a:off x="7970318" y="2418902"/>
            <a:ext cx="351940" cy="349163"/>
            <a:chOff x="3133425" y="3955025"/>
            <a:chExt cx="297750" cy="295400"/>
          </a:xfrm>
        </p:grpSpPr>
        <p:sp>
          <p:nvSpPr>
            <p:cNvPr id="1118" name="Google Shape;1118;p4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42"/>
          <p:cNvGrpSpPr/>
          <p:nvPr/>
        </p:nvGrpSpPr>
        <p:grpSpPr>
          <a:xfrm>
            <a:off x="6650491" y="2882490"/>
            <a:ext cx="350079" cy="351320"/>
            <a:chOff x="4991425" y="3234750"/>
            <a:chExt cx="296175" cy="297225"/>
          </a:xfrm>
        </p:grpSpPr>
        <p:sp>
          <p:nvSpPr>
            <p:cNvPr id="1122" name="Google Shape;1122;p4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42"/>
          <p:cNvGrpSpPr/>
          <p:nvPr/>
        </p:nvGrpSpPr>
        <p:grpSpPr>
          <a:xfrm>
            <a:off x="6650491" y="3352053"/>
            <a:ext cx="350079" cy="308177"/>
            <a:chOff x="4991425" y="3617150"/>
            <a:chExt cx="296175" cy="260725"/>
          </a:xfrm>
        </p:grpSpPr>
        <p:sp>
          <p:nvSpPr>
            <p:cNvPr id="1129" name="Google Shape;1129;p4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42"/>
          <p:cNvGrpSpPr/>
          <p:nvPr/>
        </p:nvGrpSpPr>
        <p:grpSpPr>
          <a:xfrm>
            <a:off x="6727764" y="3807644"/>
            <a:ext cx="195532" cy="349163"/>
            <a:chOff x="5056800" y="3962900"/>
            <a:chExt cx="165425" cy="295400"/>
          </a:xfrm>
        </p:grpSpPr>
        <p:sp>
          <p:nvSpPr>
            <p:cNvPr id="1137" name="Google Shape;1137;p4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42"/>
          <p:cNvGrpSpPr/>
          <p:nvPr/>
        </p:nvGrpSpPr>
        <p:grpSpPr>
          <a:xfrm>
            <a:off x="7979062" y="3807660"/>
            <a:ext cx="350995" cy="349133"/>
            <a:chOff x="6168925" y="3936925"/>
            <a:chExt cx="296950" cy="295375"/>
          </a:xfrm>
        </p:grpSpPr>
        <p:sp>
          <p:nvSpPr>
            <p:cNvPr id="1141" name="Google Shape;1141;p4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42"/>
          <p:cNvGrpSpPr/>
          <p:nvPr/>
        </p:nvGrpSpPr>
        <p:grpSpPr>
          <a:xfrm>
            <a:off x="6192756" y="1531845"/>
            <a:ext cx="348188" cy="349133"/>
            <a:chOff x="1674750" y="3254050"/>
            <a:chExt cx="294575" cy="295375"/>
          </a:xfrm>
        </p:grpSpPr>
        <p:sp>
          <p:nvSpPr>
            <p:cNvPr id="1148" name="Google Shape;1148;p4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42"/>
          <p:cNvGrpSpPr/>
          <p:nvPr/>
        </p:nvGrpSpPr>
        <p:grpSpPr>
          <a:xfrm>
            <a:off x="6207177" y="1972435"/>
            <a:ext cx="319347" cy="349133"/>
            <a:chOff x="1687350" y="3618725"/>
            <a:chExt cx="270175" cy="295375"/>
          </a:xfrm>
        </p:grpSpPr>
        <p:sp>
          <p:nvSpPr>
            <p:cNvPr id="1152" name="Google Shape;1152;p4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42"/>
          <p:cNvGrpSpPr/>
          <p:nvPr/>
        </p:nvGrpSpPr>
        <p:grpSpPr>
          <a:xfrm>
            <a:off x="6190880" y="2418916"/>
            <a:ext cx="351940" cy="349133"/>
            <a:chOff x="1672375" y="3982600"/>
            <a:chExt cx="297750" cy="295375"/>
          </a:xfrm>
        </p:grpSpPr>
        <p:sp>
          <p:nvSpPr>
            <p:cNvPr id="1156" name="Google Shape;1156;p4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42"/>
          <p:cNvGrpSpPr/>
          <p:nvPr/>
        </p:nvGrpSpPr>
        <p:grpSpPr>
          <a:xfrm>
            <a:off x="4882872" y="2883111"/>
            <a:ext cx="350079" cy="350079"/>
            <a:chOff x="3497300" y="3227275"/>
            <a:chExt cx="296175" cy="296175"/>
          </a:xfrm>
        </p:grpSpPr>
        <p:sp>
          <p:nvSpPr>
            <p:cNvPr id="1160" name="Google Shape;1160;p4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42"/>
          <p:cNvGrpSpPr/>
          <p:nvPr/>
        </p:nvGrpSpPr>
        <p:grpSpPr>
          <a:xfrm>
            <a:off x="4883345" y="3332506"/>
            <a:ext cx="349133" cy="347272"/>
            <a:chOff x="3497300" y="3591950"/>
            <a:chExt cx="295375" cy="293800"/>
          </a:xfrm>
        </p:grpSpPr>
        <p:sp>
          <p:nvSpPr>
            <p:cNvPr id="1169" name="Google Shape;1169;p4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42"/>
          <p:cNvGrpSpPr/>
          <p:nvPr/>
        </p:nvGrpSpPr>
        <p:grpSpPr>
          <a:xfrm>
            <a:off x="4883345" y="3807644"/>
            <a:ext cx="349133" cy="349163"/>
            <a:chOff x="3497300" y="3955025"/>
            <a:chExt cx="295375" cy="295400"/>
          </a:xfrm>
        </p:grpSpPr>
        <p:sp>
          <p:nvSpPr>
            <p:cNvPr id="1178" name="Google Shape;1178;p4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42"/>
          <p:cNvGrpSpPr/>
          <p:nvPr/>
        </p:nvGrpSpPr>
        <p:grpSpPr>
          <a:xfrm>
            <a:off x="7107917" y="2883835"/>
            <a:ext cx="327739" cy="348631"/>
            <a:chOff x="5364750" y="3235150"/>
            <a:chExt cx="277275" cy="294950"/>
          </a:xfrm>
        </p:grpSpPr>
        <p:sp>
          <p:nvSpPr>
            <p:cNvPr id="1182" name="Google Shape;1182;p4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42"/>
          <p:cNvGrpSpPr/>
          <p:nvPr/>
        </p:nvGrpSpPr>
        <p:grpSpPr>
          <a:xfrm>
            <a:off x="7096274" y="3330171"/>
            <a:ext cx="351024" cy="351940"/>
            <a:chOff x="5355300" y="3598250"/>
            <a:chExt cx="296975" cy="297750"/>
          </a:xfrm>
        </p:grpSpPr>
        <p:sp>
          <p:nvSpPr>
            <p:cNvPr id="1191" name="Google Shape;1191;p4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42"/>
          <p:cNvGrpSpPr/>
          <p:nvPr/>
        </p:nvGrpSpPr>
        <p:grpSpPr>
          <a:xfrm>
            <a:off x="7100470" y="3869093"/>
            <a:ext cx="342632" cy="226264"/>
            <a:chOff x="5358450" y="4015675"/>
            <a:chExt cx="289875" cy="191425"/>
          </a:xfrm>
        </p:grpSpPr>
        <p:sp>
          <p:nvSpPr>
            <p:cNvPr id="1200" name="Google Shape;1200;p4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42"/>
          <p:cNvGrpSpPr/>
          <p:nvPr/>
        </p:nvGrpSpPr>
        <p:grpSpPr>
          <a:xfrm>
            <a:off x="6226953" y="4251624"/>
            <a:ext cx="351024" cy="325464"/>
            <a:chOff x="6543825" y="3202075"/>
            <a:chExt cx="296975" cy="275350"/>
          </a:xfrm>
        </p:grpSpPr>
        <p:sp>
          <p:nvSpPr>
            <p:cNvPr id="1205" name="Google Shape;1205;p4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42"/>
          <p:cNvGrpSpPr/>
          <p:nvPr/>
        </p:nvGrpSpPr>
        <p:grpSpPr>
          <a:xfrm>
            <a:off x="6633934" y="1531372"/>
            <a:ext cx="350079" cy="350079"/>
            <a:chOff x="2037825" y="3254050"/>
            <a:chExt cx="296175" cy="296175"/>
          </a:xfrm>
        </p:grpSpPr>
        <p:sp>
          <p:nvSpPr>
            <p:cNvPr id="1213" name="Google Shape;1213;p4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42"/>
          <p:cNvGrpSpPr/>
          <p:nvPr/>
        </p:nvGrpSpPr>
        <p:grpSpPr>
          <a:xfrm>
            <a:off x="6632072" y="1972539"/>
            <a:ext cx="353802" cy="348926"/>
            <a:chOff x="2034675" y="3617925"/>
            <a:chExt cx="299325" cy="295200"/>
          </a:xfrm>
        </p:grpSpPr>
        <p:sp>
          <p:nvSpPr>
            <p:cNvPr id="1220" name="Google Shape;1220;p4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42"/>
          <p:cNvGrpSpPr/>
          <p:nvPr/>
        </p:nvGrpSpPr>
        <p:grpSpPr>
          <a:xfrm>
            <a:off x="6633934" y="2418916"/>
            <a:ext cx="350079" cy="349133"/>
            <a:chOff x="2037825" y="3981825"/>
            <a:chExt cx="296175" cy="295375"/>
          </a:xfrm>
        </p:grpSpPr>
        <p:sp>
          <p:nvSpPr>
            <p:cNvPr id="1226" name="Google Shape;1226;p4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42"/>
          <p:cNvGrpSpPr/>
          <p:nvPr/>
        </p:nvGrpSpPr>
        <p:grpSpPr>
          <a:xfrm>
            <a:off x="5318952" y="2915232"/>
            <a:ext cx="350079" cy="285837"/>
            <a:chOff x="3860400" y="3254050"/>
            <a:chExt cx="296175" cy="241825"/>
          </a:xfrm>
        </p:grpSpPr>
        <p:sp>
          <p:nvSpPr>
            <p:cNvPr id="1230" name="Google Shape;1230;p4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42"/>
          <p:cNvGrpSpPr/>
          <p:nvPr/>
        </p:nvGrpSpPr>
        <p:grpSpPr>
          <a:xfrm>
            <a:off x="5318479" y="3331102"/>
            <a:ext cx="351024" cy="350079"/>
            <a:chOff x="3859600" y="3591950"/>
            <a:chExt cx="296975" cy="296175"/>
          </a:xfrm>
        </p:grpSpPr>
        <p:sp>
          <p:nvSpPr>
            <p:cNvPr id="1238" name="Google Shape;1238;p4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42"/>
          <p:cNvGrpSpPr/>
          <p:nvPr/>
        </p:nvGrpSpPr>
        <p:grpSpPr>
          <a:xfrm>
            <a:off x="5318952" y="3807186"/>
            <a:ext cx="350079" cy="350079"/>
            <a:chOff x="3860400" y="3955025"/>
            <a:chExt cx="296175" cy="296175"/>
          </a:xfrm>
        </p:grpSpPr>
        <p:sp>
          <p:nvSpPr>
            <p:cNvPr id="1242" name="Google Shape;1242;p4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42"/>
          <p:cNvGrpSpPr/>
          <p:nvPr/>
        </p:nvGrpSpPr>
        <p:grpSpPr>
          <a:xfrm>
            <a:off x="7534167" y="2883584"/>
            <a:ext cx="355664" cy="349133"/>
            <a:chOff x="5716825" y="3235950"/>
            <a:chExt cx="300900" cy="295375"/>
          </a:xfrm>
        </p:grpSpPr>
        <p:sp>
          <p:nvSpPr>
            <p:cNvPr id="1248" name="Google Shape;1248;p4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42"/>
          <p:cNvGrpSpPr/>
          <p:nvPr/>
        </p:nvGrpSpPr>
        <p:grpSpPr>
          <a:xfrm>
            <a:off x="7547199" y="3342272"/>
            <a:ext cx="329601" cy="327739"/>
            <a:chOff x="5727850" y="3609275"/>
            <a:chExt cx="278850" cy="277275"/>
          </a:xfrm>
        </p:grpSpPr>
        <p:sp>
          <p:nvSpPr>
            <p:cNvPr id="1253" name="Google Shape;1253;p4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42"/>
          <p:cNvGrpSpPr/>
          <p:nvPr/>
        </p:nvGrpSpPr>
        <p:grpSpPr>
          <a:xfrm>
            <a:off x="7558383" y="3807659"/>
            <a:ext cx="307231" cy="349133"/>
            <a:chOff x="5736525" y="3963700"/>
            <a:chExt cx="259925" cy="295375"/>
          </a:xfrm>
        </p:grpSpPr>
        <p:sp>
          <p:nvSpPr>
            <p:cNvPr id="1259" name="Google Shape;1259;p4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42"/>
          <p:cNvGrpSpPr/>
          <p:nvPr/>
        </p:nvGrpSpPr>
        <p:grpSpPr>
          <a:xfrm>
            <a:off x="6649963" y="4256985"/>
            <a:ext cx="351024" cy="350079"/>
            <a:chOff x="6553275" y="3604550"/>
            <a:chExt cx="296975" cy="296175"/>
          </a:xfrm>
        </p:grpSpPr>
        <p:sp>
          <p:nvSpPr>
            <p:cNvPr id="1267" name="Google Shape;1267;p4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76" name="Shape 1276"/>
        <p:cNvGrpSpPr/>
        <p:nvPr/>
      </p:nvGrpSpPr>
      <p:grpSpPr>
        <a:xfrm>
          <a:off x="0" y="0"/>
          <a:ext cx="0" cy="0"/>
          <a:chOff x="0" y="0"/>
          <a:chExt cx="0" cy="0"/>
        </a:xfrm>
      </p:grpSpPr>
      <p:sp>
        <p:nvSpPr>
          <p:cNvPr id="1277" name="Google Shape;1277;p43"/>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278" name="Google Shape;1278;p43"/>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1279" name="Google Shape;1279;p43"/>
          <p:cNvGrpSpPr/>
          <p:nvPr/>
        </p:nvGrpSpPr>
        <p:grpSpPr>
          <a:xfrm>
            <a:off x="877057" y="1532946"/>
            <a:ext cx="294401" cy="353645"/>
            <a:chOff x="-35814600" y="3202075"/>
            <a:chExt cx="242625" cy="291450"/>
          </a:xfrm>
        </p:grpSpPr>
        <p:sp>
          <p:nvSpPr>
            <p:cNvPr id="1280" name="Google Shape;1280;p4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43"/>
          <p:cNvGrpSpPr/>
          <p:nvPr/>
        </p:nvGrpSpPr>
        <p:grpSpPr>
          <a:xfrm>
            <a:off x="847435" y="1973866"/>
            <a:ext cx="353645" cy="353888"/>
            <a:chOff x="-35839800" y="3561025"/>
            <a:chExt cx="291450" cy="291650"/>
          </a:xfrm>
        </p:grpSpPr>
        <p:sp>
          <p:nvSpPr>
            <p:cNvPr id="1288" name="Google Shape;1288;p4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43"/>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43"/>
          <p:cNvGrpSpPr/>
          <p:nvPr/>
        </p:nvGrpSpPr>
        <p:grpSpPr>
          <a:xfrm>
            <a:off x="3084980" y="1532946"/>
            <a:ext cx="353645" cy="353645"/>
            <a:chOff x="-34003850" y="3227275"/>
            <a:chExt cx="291450" cy="291450"/>
          </a:xfrm>
        </p:grpSpPr>
        <p:sp>
          <p:nvSpPr>
            <p:cNvPr id="1297" name="Google Shape;1297;p4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43"/>
          <p:cNvGrpSpPr/>
          <p:nvPr/>
        </p:nvGrpSpPr>
        <p:grpSpPr>
          <a:xfrm>
            <a:off x="3084510" y="1973638"/>
            <a:ext cx="354586" cy="354343"/>
            <a:chOff x="-34004625" y="3585850"/>
            <a:chExt cx="292225" cy="292025"/>
          </a:xfrm>
        </p:grpSpPr>
        <p:sp>
          <p:nvSpPr>
            <p:cNvPr id="1303" name="Google Shape;1303;p4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43"/>
          <p:cNvGrpSpPr/>
          <p:nvPr/>
        </p:nvGrpSpPr>
        <p:grpSpPr>
          <a:xfrm>
            <a:off x="3084025" y="2408839"/>
            <a:ext cx="355557" cy="354616"/>
            <a:chOff x="-34005425" y="3945575"/>
            <a:chExt cx="293025" cy="292250"/>
          </a:xfrm>
        </p:grpSpPr>
        <p:sp>
          <p:nvSpPr>
            <p:cNvPr id="1309" name="Google Shape;1309;p4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43"/>
          <p:cNvGrpSpPr/>
          <p:nvPr/>
        </p:nvGrpSpPr>
        <p:grpSpPr>
          <a:xfrm>
            <a:off x="1731124" y="2882015"/>
            <a:ext cx="358408" cy="355557"/>
            <a:chOff x="-32174975" y="3192625"/>
            <a:chExt cx="295375" cy="293025"/>
          </a:xfrm>
        </p:grpSpPr>
        <p:sp>
          <p:nvSpPr>
            <p:cNvPr id="1313" name="Google Shape;1313;p4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43"/>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3"/>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43"/>
          <p:cNvGrpSpPr/>
          <p:nvPr/>
        </p:nvGrpSpPr>
        <p:grpSpPr>
          <a:xfrm>
            <a:off x="3970274" y="2882970"/>
            <a:ext cx="354586" cy="353645"/>
            <a:chOff x="-30345325" y="3184750"/>
            <a:chExt cx="292225" cy="291450"/>
          </a:xfrm>
        </p:grpSpPr>
        <p:sp>
          <p:nvSpPr>
            <p:cNvPr id="1320" name="Google Shape;1320;p4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43"/>
          <p:cNvGrpSpPr/>
          <p:nvPr/>
        </p:nvGrpSpPr>
        <p:grpSpPr>
          <a:xfrm>
            <a:off x="1295026" y="1532946"/>
            <a:ext cx="353645" cy="353645"/>
            <a:chOff x="-35481425" y="3202075"/>
            <a:chExt cx="291450" cy="291450"/>
          </a:xfrm>
        </p:grpSpPr>
        <p:sp>
          <p:nvSpPr>
            <p:cNvPr id="1326" name="Google Shape;1326;p4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43"/>
          <p:cNvGrpSpPr/>
          <p:nvPr/>
        </p:nvGrpSpPr>
        <p:grpSpPr>
          <a:xfrm>
            <a:off x="1294556" y="1974472"/>
            <a:ext cx="354586" cy="352675"/>
            <a:chOff x="-35482200" y="3561225"/>
            <a:chExt cx="292225" cy="290650"/>
          </a:xfrm>
        </p:grpSpPr>
        <p:sp>
          <p:nvSpPr>
            <p:cNvPr id="1334" name="Google Shape;1334;p4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43"/>
          <p:cNvGrpSpPr/>
          <p:nvPr/>
        </p:nvGrpSpPr>
        <p:grpSpPr>
          <a:xfrm>
            <a:off x="1295026" y="2409340"/>
            <a:ext cx="353645" cy="353615"/>
            <a:chOff x="-35481425" y="3919600"/>
            <a:chExt cx="291450" cy="291425"/>
          </a:xfrm>
        </p:grpSpPr>
        <p:sp>
          <p:nvSpPr>
            <p:cNvPr id="1338" name="Google Shape;1338;p4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43"/>
          <p:cNvGrpSpPr/>
          <p:nvPr/>
        </p:nvGrpSpPr>
        <p:grpSpPr>
          <a:xfrm>
            <a:off x="3530661" y="1533431"/>
            <a:ext cx="357468" cy="352675"/>
            <a:chOff x="-33645475" y="3228075"/>
            <a:chExt cx="294600" cy="290650"/>
          </a:xfrm>
        </p:grpSpPr>
        <p:sp>
          <p:nvSpPr>
            <p:cNvPr id="1347" name="Google Shape;1347;p4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43"/>
          <p:cNvGrpSpPr/>
          <p:nvPr/>
        </p:nvGrpSpPr>
        <p:grpSpPr>
          <a:xfrm>
            <a:off x="3531631" y="1973516"/>
            <a:ext cx="355526" cy="354586"/>
            <a:chOff x="-33646250" y="3586425"/>
            <a:chExt cx="293000" cy="292225"/>
          </a:xfrm>
        </p:grpSpPr>
        <p:sp>
          <p:nvSpPr>
            <p:cNvPr id="1355" name="Google Shape;1355;p4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43"/>
          <p:cNvGrpSpPr/>
          <p:nvPr/>
        </p:nvGrpSpPr>
        <p:grpSpPr>
          <a:xfrm>
            <a:off x="3532101" y="2408369"/>
            <a:ext cx="354586" cy="355557"/>
            <a:chOff x="-33645475" y="3944800"/>
            <a:chExt cx="292225" cy="293025"/>
          </a:xfrm>
        </p:grpSpPr>
        <p:sp>
          <p:nvSpPr>
            <p:cNvPr id="1358" name="Google Shape;1358;p4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43"/>
          <p:cNvGrpSpPr/>
          <p:nvPr/>
        </p:nvGrpSpPr>
        <p:grpSpPr>
          <a:xfrm>
            <a:off x="2185320" y="2882106"/>
            <a:ext cx="352675" cy="355375"/>
            <a:chOff x="-31809525" y="3192625"/>
            <a:chExt cx="290650" cy="292875"/>
          </a:xfrm>
        </p:grpSpPr>
        <p:sp>
          <p:nvSpPr>
            <p:cNvPr id="1369" name="Google Shape;1369;p4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43"/>
          <p:cNvGrpSpPr/>
          <p:nvPr/>
        </p:nvGrpSpPr>
        <p:grpSpPr>
          <a:xfrm>
            <a:off x="2184835" y="3352658"/>
            <a:ext cx="353645" cy="355557"/>
            <a:chOff x="-31811100" y="3550975"/>
            <a:chExt cx="291450" cy="293025"/>
          </a:xfrm>
        </p:grpSpPr>
        <p:sp>
          <p:nvSpPr>
            <p:cNvPr id="1374" name="Google Shape;1374;p4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43"/>
          <p:cNvGrpSpPr/>
          <p:nvPr/>
        </p:nvGrpSpPr>
        <p:grpSpPr>
          <a:xfrm>
            <a:off x="2178631" y="3816962"/>
            <a:ext cx="366052" cy="356831"/>
            <a:chOff x="-31817400" y="3910025"/>
            <a:chExt cx="301675" cy="294075"/>
          </a:xfrm>
        </p:grpSpPr>
        <p:sp>
          <p:nvSpPr>
            <p:cNvPr id="1382" name="Google Shape;1382;p4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43"/>
          <p:cNvGrpSpPr/>
          <p:nvPr/>
        </p:nvGrpSpPr>
        <p:grpSpPr>
          <a:xfrm>
            <a:off x="3970259" y="3353143"/>
            <a:ext cx="354616" cy="354586"/>
            <a:chOff x="-30354000" y="3569100"/>
            <a:chExt cx="292250" cy="292225"/>
          </a:xfrm>
        </p:grpSpPr>
        <p:sp>
          <p:nvSpPr>
            <p:cNvPr id="1386" name="Google Shape;1386;p4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43"/>
          <p:cNvGrpSpPr/>
          <p:nvPr/>
        </p:nvGrpSpPr>
        <p:grpSpPr>
          <a:xfrm>
            <a:off x="1748837" y="1532946"/>
            <a:ext cx="342148" cy="353645"/>
            <a:chOff x="-35118325" y="3202075"/>
            <a:chExt cx="281975" cy="291450"/>
          </a:xfrm>
        </p:grpSpPr>
        <p:sp>
          <p:nvSpPr>
            <p:cNvPr id="1393" name="Google Shape;1393;p4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43"/>
          <p:cNvGrpSpPr/>
          <p:nvPr/>
        </p:nvGrpSpPr>
        <p:grpSpPr>
          <a:xfrm>
            <a:off x="1742618" y="1974199"/>
            <a:ext cx="354586" cy="353221"/>
            <a:chOff x="-35123050" y="3561225"/>
            <a:chExt cx="292225" cy="291100"/>
          </a:xfrm>
        </p:grpSpPr>
        <p:sp>
          <p:nvSpPr>
            <p:cNvPr id="1398" name="Google Shape;1398;p4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43"/>
          <p:cNvGrpSpPr/>
          <p:nvPr/>
        </p:nvGrpSpPr>
        <p:grpSpPr>
          <a:xfrm>
            <a:off x="1784677" y="2409340"/>
            <a:ext cx="270467" cy="353615"/>
            <a:chOff x="-35089175" y="3919600"/>
            <a:chExt cx="222900" cy="291425"/>
          </a:xfrm>
        </p:grpSpPr>
        <p:sp>
          <p:nvSpPr>
            <p:cNvPr id="1401" name="Google Shape;1401;p4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43"/>
          <p:cNvGrpSpPr/>
          <p:nvPr/>
        </p:nvGrpSpPr>
        <p:grpSpPr>
          <a:xfrm>
            <a:off x="3981673" y="1532703"/>
            <a:ext cx="336445" cy="354131"/>
            <a:chOff x="-33277650" y="3226875"/>
            <a:chExt cx="277275" cy="291850"/>
          </a:xfrm>
        </p:grpSpPr>
        <p:sp>
          <p:nvSpPr>
            <p:cNvPr id="1404" name="Google Shape;1404;p4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43"/>
          <p:cNvGrpSpPr/>
          <p:nvPr/>
        </p:nvGrpSpPr>
        <p:grpSpPr>
          <a:xfrm>
            <a:off x="3973073" y="1973987"/>
            <a:ext cx="353645" cy="353645"/>
            <a:chOff x="-33286325" y="3586425"/>
            <a:chExt cx="291450" cy="291450"/>
          </a:xfrm>
        </p:grpSpPr>
        <p:sp>
          <p:nvSpPr>
            <p:cNvPr id="1412" name="Google Shape;1412;p4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43"/>
          <p:cNvGrpSpPr/>
          <p:nvPr/>
        </p:nvGrpSpPr>
        <p:grpSpPr>
          <a:xfrm>
            <a:off x="3973073" y="2408369"/>
            <a:ext cx="353645" cy="355557"/>
            <a:chOff x="-33286325" y="3944800"/>
            <a:chExt cx="291450" cy="293025"/>
          </a:xfrm>
        </p:grpSpPr>
        <p:sp>
          <p:nvSpPr>
            <p:cNvPr id="1418" name="Google Shape;1418;p4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43"/>
          <p:cNvGrpSpPr/>
          <p:nvPr/>
        </p:nvGrpSpPr>
        <p:grpSpPr>
          <a:xfrm>
            <a:off x="2631470" y="2881529"/>
            <a:ext cx="353645" cy="356527"/>
            <a:chOff x="-31452725" y="3191825"/>
            <a:chExt cx="291450" cy="293825"/>
          </a:xfrm>
        </p:grpSpPr>
        <p:sp>
          <p:nvSpPr>
            <p:cNvPr id="1423" name="Google Shape;1423;p4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43"/>
          <p:cNvGrpSpPr/>
          <p:nvPr/>
        </p:nvGrpSpPr>
        <p:grpSpPr>
          <a:xfrm>
            <a:off x="2631000" y="3353144"/>
            <a:ext cx="354586" cy="354586"/>
            <a:chOff x="-31452725" y="3551775"/>
            <a:chExt cx="292225" cy="292225"/>
          </a:xfrm>
        </p:grpSpPr>
        <p:sp>
          <p:nvSpPr>
            <p:cNvPr id="1428" name="Google Shape;1428;p4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3"/>
          <p:cNvGrpSpPr/>
          <p:nvPr/>
        </p:nvGrpSpPr>
        <p:grpSpPr>
          <a:xfrm>
            <a:off x="2629559" y="3817129"/>
            <a:ext cx="357468" cy="356497"/>
            <a:chOff x="-31455100" y="3909350"/>
            <a:chExt cx="294600" cy="293800"/>
          </a:xfrm>
        </p:grpSpPr>
        <p:sp>
          <p:nvSpPr>
            <p:cNvPr id="1433" name="Google Shape;1433;p4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43"/>
          <p:cNvGrpSpPr/>
          <p:nvPr/>
        </p:nvGrpSpPr>
        <p:grpSpPr>
          <a:xfrm>
            <a:off x="3970744" y="3818084"/>
            <a:ext cx="353645" cy="354586"/>
            <a:chOff x="-30345325" y="3918800"/>
            <a:chExt cx="291450" cy="292225"/>
          </a:xfrm>
        </p:grpSpPr>
        <p:sp>
          <p:nvSpPr>
            <p:cNvPr id="1436" name="Google Shape;1436;p4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43"/>
          <p:cNvGrpSpPr/>
          <p:nvPr/>
        </p:nvGrpSpPr>
        <p:grpSpPr>
          <a:xfrm>
            <a:off x="2200736" y="1532946"/>
            <a:ext cx="332593" cy="353645"/>
            <a:chOff x="-34755225" y="3202075"/>
            <a:chExt cx="274100" cy="291450"/>
          </a:xfrm>
        </p:grpSpPr>
        <p:sp>
          <p:nvSpPr>
            <p:cNvPr id="1442" name="Google Shape;1442;p4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43"/>
          <p:cNvGrpSpPr/>
          <p:nvPr/>
        </p:nvGrpSpPr>
        <p:grpSpPr>
          <a:xfrm>
            <a:off x="2190209" y="1973987"/>
            <a:ext cx="353645" cy="353645"/>
            <a:chOff x="-34763900" y="3561225"/>
            <a:chExt cx="291450" cy="291450"/>
          </a:xfrm>
        </p:grpSpPr>
        <p:sp>
          <p:nvSpPr>
            <p:cNvPr id="1450" name="Google Shape;1450;p4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43"/>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43"/>
          <p:cNvGrpSpPr/>
          <p:nvPr/>
        </p:nvGrpSpPr>
        <p:grpSpPr>
          <a:xfrm>
            <a:off x="845106" y="2882499"/>
            <a:ext cx="354586" cy="354586"/>
            <a:chOff x="-32927950" y="3227275"/>
            <a:chExt cx="292225" cy="292225"/>
          </a:xfrm>
        </p:grpSpPr>
        <p:sp>
          <p:nvSpPr>
            <p:cNvPr id="1455" name="Google Shape;1455;p4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43"/>
          <p:cNvGrpSpPr/>
          <p:nvPr/>
        </p:nvGrpSpPr>
        <p:grpSpPr>
          <a:xfrm>
            <a:off x="844621" y="3353613"/>
            <a:ext cx="355557" cy="353645"/>
            <a:chOff x="-32927950" y="3586425"/>
            <a:chExt cx="293025" cy="291450"/>
          </a:xfrm>
        </p:grpSpPr>
        <p:sp>
          <p:nvSpPr>
            <p:cNvPr id="1461" name="Google Shape;1461;p4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43"/>
          <p:cNvGrpSpPr/>
          <p:nvPr/>
        </p:nvGrpSpPr>
        <p:grpSpPr>
          <a:xfrm>
            <a:off x="845106" y="3817598"/>
            <a:ext cx="354586" cy="355557"/>
            <a:chOff x="-32927950" y="3944800"/>
            <a:chExt cx="292225" cy="293025"/>
          </a:xfrm>
        </p:grpSpPr>
        <p:sp>
          <p:nvSpPr>
            <p:cNvPr id="1467" name="Google Shape;1467;p4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43"/>
          <p:cNvGrpSpPr/>
          <p:nvPr/>
        </p:nvGrpSpPr>
        <p:grpSpPr>
          <a:xfrm>
            <a:off x="3073898" y="2882849"/>
            <a:ext cx="354586" cy="353888"/>
            <a:chOff x="-31094350" y="3194000"/>
            <a:chExt cx="292225" cy="291650"/>
          </a:xfrm>
        </p:grpSpPr>
        <p:sp>
          <p:nvSpPr>
            <p:cNvPr id="1477" name="Google Shape;1477;p4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43"/>
          <p:cNvGrpSpPr/>
          <p:nvPr/>
        </p:nvGrpSpPr>
        <p:grpSpPr>
          <a:xfrm>
            <a:off x="3074368" y="3353341"/>
            <a:ext cx="353645" cy="354191"/>
            <a:chOff x="-31093575" y="3552550"/>
            <a:chExt cx="291450" cy="291900"/>
          </a:xfrm>
        </p:grpSpPr>
        <p:sp>
          <p:nvSpPr>
            <p:cNvPr id="1486" name="Google Shape;1486;p4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43"/>
          <p:cNvGrpSpPr/>
          <p:nvPr/>
        </p:nvGrpSpPr>
        <p:grpSpPr>
          <a:xfrm>
            <a:off x="3074368" y="3818569"/>
            <a:ext cx="353645" cy="353615"/>
            <a:chOff x="-31093575" y="3911725"/>
            <a:chExt cx="291450" cy="291425"/>
          </a:xfrm>
        </p:grpSpPr>
        <p:sp>
          <p:nvSpPr>
            <p:cNvPr id="1491" name="Google Shape;1491;p4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43"/>
          <p:cNvGrpSpPr/>
          <p:nvPr/>
        </p:nvGrpSpPr>
        <p:grpSpPr>
          <a:xfrm>
            <a:off x="2183798" y="4275536"/>
            <a:ext cx="356497" cy="354586"/>
            <a:chOff x="-29946000" y="3183175"/>
            <a:chExt cx="293800" cy="292225"/>
          </a:xfrm>
        </p:grpSpPr>
        <p:sp>
          <p:nvSpPr>
            <p:cNvPr id="1494" name="Google Shape;1494;p4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43"/>
          <p:cNvGrpSpPr/>
          <p:nvPr/>
        </p:nvGrpSpPr>
        <p:grpSpPr>
          <a:xfrm>
            <a:off x="2628330" y="1532689"/>
            <a:ext cx="358408" cy="354161"/>
            <a:chOff x="-34408675" y="3202075"/>
            <a:chExt cx="295375" cy="291875"/>
          </a:xfrm>
        </p:grpSpPr>
        <p:sp>
          <p:nvSpPr>
            <p:cNvPr id="1501" name="Google Shape;1501;p4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43"/>
          <p:cNvGrpSpPr/>
          <p:nvPr/>
        </p:nvGrpSpPr>
        <p:grpSpPr>
          <a:xfrm>
            <a:off x="2630241" y="1972683"/>
            <a:ext cx="354586" cy="356254"/>
            <a:chOff x="-34405525" y="3558075"/>
            <a:chExt cx="292225" cy="293600"/>
          </a:xfrm>
        </p:grpSpPr>
        <p:sp>
          <p:nvSpPr>
            <p:cNvPr id="1506" name="Google Shape;1506;p4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43"/>
          <p:cNvGrpSpPr/>
          <p:nvPr/>
        </p:nvGrpSpPr>
        <p:grpSpPr>
          <a:xfrm>
            <a:off x="2629755" y="2409340"/>
            <a:ext cx="355557" cy="353615"/>
            <a:chOff x="-34406325" y="3919600"/>
            <a:chExt cx="293025" cy="291425"/>
          </a:xfrm>
        </p:grpSpPr>
        <p:sp>
          <p:nvSpPr>
            <p:cNvPr id="1510" name="Google Shape;1510;p4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43"/>
          <p:cNvGrpSpPr/>
          <p:nvPr/>
        </p:nvGrpSpPr>
        <p:grpSpPr>
          <a:xfrm>
            <a:off x="1293653" y="2888703"/>
            <a:ext cx="353645" cy="342179"/>
            <a:chOff x="-32568800" y="3232000"/>
            <a:chExt cx="291450" cy="282000"/>
          </a:xfrm>
        </p:grpSpPr>
        <p:sp>
          <p:nvSpPr>
            <p:cNvPr id="1518" name="Google Shape;1518;p4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43"/>
          <p:cNvGrpSpPr/>
          <p:nvPr/>
        </p:nvGrpSpPr>
        <p:grpSpPr>
          <a:xfrm>
            <a:off x="1293183" y="3353613"/>
            <a:ext cx="354586" cy="353645"/>
            <a:chOff x="-32569575" y="3586425"/>
            <a:chExt cx="292225" cy="291450"/>
          </a:xfrm>
        </p:grpSpPr>
        <p:sp>
          <p:nvSpPr>
            <p:cNvPr id="1521" name="Google Shape;1521;p4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43"/>
          <p:cNvGrpSpPr/>
          <p:nvPr/>
        </p:nvGrpSpPr>
        <p:grpSpPr>
          <a:xfrm>
            <a:off x="1284098" y="3818205"/>
            <a:ext cx="372756" cy="354343"/>
            <a:chOff x="-32576675" y="3944600"/>
            <a:chExt cx="307200" cy="292025"/>
          </a:xfrm>
        </p:grpSpPr>
        <p:sp>
          <p:nvSpPr>
            <p:cNvPr id="1524" name="Google Shape;1524;p4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43"/>
          <p:cNvGrpSpPr/>
          <p:nvPr/>
        </p:nvGrpSpPr>
        <p:grpSpPr>
          <a:xfrm>
            <a:off x="3529065" y="2882500"/>
            <a:ext cx="354586" cy="354586"/>
            <a:chOff x="-30735200" y="3192625"/>
            <a:chExt cx="292225" cy="292225"/>
          </a:xfrm>
        </p:grpSpPr>
        <p:sp>
          <p:nvSpPr>
            <p:cNvPr id="1527" name="Google Shape;1527;p4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43"/>
          <p:cNvGrpSpPr/>
          <p:nvPr/>
        </p:nvGrpSpPr>
        <p:grpSpPr>
          <a:xfrm>
            <a:off x="3529065" y="3353932"/>
            <a:ext cx="354586" cy="353008"/>
            <a:chOff x="-30735200" y="3552550"/>
            <a:chExt cx="292225" cy="290925"/>
          </a:xfrm>
        </p:grpSpPr>
        <p:sp>
          <p:nvSpPr>
            <p:cNvPr id="1535" name="Google Shape;1535;p4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43"/>
          <p:cNvGrpSpPr/>
          <p:nvPr/>
        </p:nvGrpSpPr>
        <p:grpSpPr>
          <a:xfrm>
            <a:off x="3529065" y="3818554"/>
            <a:ext cx="354586" cy="353645"/>
            <a:chOff x="-30735200" y="3910925"/>
            <a:chExt cx="292225" cy="291450"/>
          </a:xfrm>
        </p:grpSpPr>
        <p:sp>
          <p:nvSpPr>
            <p:cNvPr id="1538" name="Google Shape;1538;p4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43"/>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1" name="Google Shape;1541;p43"/>
          <p:cNvGrpSpPr/>
          <p:nvPr/>
        </p:nvGrpSpPr>
        <p:grpSpPr>
          <a:xfrm>
            <a:off x="4882910" y="1531421"/>
            <a:ext cx="358971" cy="359224"/>
            <a:chOff x="-57956275" y="3197925"/>
            <a:chExt cx="319000" cy="319225"/>
          </a:xfrm>
        </p:grpSpPr>
        <p:sp>
          <p:nvSpPr>
            <p:cNvPr id="1542" name="Google Shape;1542;p4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43"/>
          <p:cNvGrpSpPr/>
          <p:nvPr/>
        </p:nvGrpSpPr>
        <p:grpSpPr>
          <a:xfrm>
            <a:off x="4905064" y="1987846"/>
            <a:ext cx="314662" cy="358971"/>
            <a:chOff x="-57940525" y="3590375"/>
            <a:chExt cx="279625" cy="319000"/>
          </a:xfrm>
        </p:grpSpPr>
        <p:sp>
          <p:nvSpPr>
            <p:cNvPr id="1550" name="Google Shape;1550;p4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43"/>
          <p:cNvGrpSpPr/>
          <p:nvPr/>
        </p:nvGrpSpPr>
        <p:grpSpPr>
          <a:xfrm>
            <a:off x="4875945" y="2429217"/>
            <a:ext cx="358099" cy="358999"/>
            <a:chOff x="-57959425" y="3982600"/>
            <a:chExt cx="318225" cy="319025"/>
          </a:xfrm>
        </p:grpSpPr>
        <p:sp>
          <p:nvSpPr>
            <p:cNvPr id="1556" name="Google Shape;1556;p4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43"/>
          <p:cNvGrpSpPr/>
          <p:nvPr/>
        </p:nvGrpSpPr>
        <p:grpSpPr>
          <a:xfrm>
            <a:off x="7076112" y="1532546"/>
            <a:ext cx="357226" cy="357226"/>
            <a:chOff x="-55987225" y="3198925"/>
            <a:chExt cx="317450" cy="317450"/>
          </a:xfrm>
        </p:grpSpPr>
        <p:sp>
          <p:nvSpPr>
            <p:cNvPr id="1561" name="Google Shape;1561;p4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43"/>
          <p:cNvGrpSpPr/>
          <p:nvPr/>
        </p:nvGrpSpPr>
        <p:grpSpPr>
          <a:xfrm>
            <a:off x="7076112" y="1988578"/>
            <a:ext cx="357226" cy="357367"/>
            <a:chOff x="-55987225" y="3591025"/>
            <a:chExt cx="317450" cy="317575"/>
          </a:xfrm>
        </p:grpSpPr>
        <p:sp>
          <p:nvSpPr>
            <p:cNvPr id="1566" name="Google Shape;1566;p4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3"/>
          <p:cNvGrpSpPr/>
          <p:nvPr/>
        </p:nvGrpSpPr>
        <p:grpSpPr>
          <a:xfrm>
            <a:off x="7090027" y="2429217"/>
            <a:ext cx="358999" cy="358999"/>
            <a:chOff x="-55988800" y="3982600"/>
            <a:chExt cx="319025" cy="319025"/>
          </a:xfrm>
        </p:grpSpPr>
        <p:sp>
          <p:nvSpPr>
            <p:cNvPr id="1572" name="Google Shape;1572;p4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43"/>
          <p:cNvGrpSpPr/>
          <p:nvPr/>
        </p:nvGrpSpPr>
        <p:grpSpPr>
          <a:xfrm>
            <a:off x="5748546" y="2887174"/>
            <a:ext cx="356326" cy="358971"/>
            <a:chOff x="-54026025" y="3192625"/>
            <a:chExt cx="316650" cy="319000"/>
          </a:xfrm>
        </p:grpSpPr>
        <p:sp>
          <p:nvSpPr>
            <p:cNvPr id="1578" name="Google Shape;1578;p4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43"/>
          <p:cNvGrpSpPr/>
          <p:nvPr/>
        </p:nvGrpSpPr>
        <p:grpSpPr>
          <a:xfrm>
            <a:off x="5768492" y="3358148"/>
            <a:ext cx="316434" cy="358099"/>
            <a:chOff x="-54007925" y="3584850"/>
            <a:chExt cx="281200" cy="318225"/>
          </a:xfrm>
        </p:grpSpPr>
        <p:sp>
          <p:nvSpPr>
            <p:cNvPr id="1587" name="Google Shape;1587;p4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43"/>
          <p:cNvGrpSpPr/>
          <p:nvPr/>
        </p:nvGrpSpPr>
        <p:grpSpPr>
          <a:xfrm>
            <a:off x="5768492" y="3820033"/>
            <a:ext cx="316434" cy="358914"/>
            <a:chOff x="-54007925" y="3975575"/>
            <a:chExt cx="281200" cy="318950"/>
          </a:xfrm>
        </p:grpSpPr>
        <p:sp>
          <p:nvSpPr>
            <p:cNvPr id="1594" name="Google Shape;1594;p4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43"/>
          <p:cNvGrpSpPr/>
          <p:nvPr/>
        </p:nvGrpSpPr>
        <p:grpSpPr>
          <a:xfrm>
            <a:off x="8003359" y="2904504"/>
            <a:ext cx="274770" cy="358492"/>
            <a:chOff x="-52005775" y="3208025"/>
            <a:chExt cx="244175" cy="318575"/>
          </a:xfrm>
        </p:grpSpPr>
        <p:sp>
          <p:nvSpPr>
            <p:cNvPr id="1599" name="Google Shape;1599;p4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3"/>
          <p:cNvGrpSpPr/>
          <p:nvPr/>
        </p:nvGrpSpPr>
        <p:grpSpPr>
          <a:xfrm>
            <a:off x="5309825" y="1532546"/>
            <a:ext cx="358099" cy="358099"/>
            <a:chOff x="-57568775" y="3198925"/>
            <a:chExt cx="318225" cy="318225"/>
          </a:xfrm>
        </p:grpSpPr>
        <p:sp>
          <p:nvSpPr>
            <p:cNvPr id="1611" name="Google Shape;1611;p4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43"/>
          <p:cNvGrpSpPr/>
          <p:nvPr/>
        </p:nvGrpSpPr>
        <p:grpSpPr>
          <a:xfrm>
            <a:off x="5331543" y="1987846"/>
            <a:ext cx="314662" cy="358099"/>
            <a:chOff x="-57549075" y="3590375"/>
            <a:chExt cx="279625" cy="318225"/>
          </a:xfrm>
        </p:grpSpPr>
        <p:sp>
          <p:nvSpPr>
            <p:cNvPr id="1618" name="Google Shape;1618;p4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3"/>
          <p:cNvGrpSpPr/>
          <p:nvPr/>
        </p:nvGrpSpPr>
        <p:grpSpPr>
          <a:xfrm>
            <a:off x="5323740" y="2429217"/>
            <a:ext cx="359871" cy="359871"/>
            <a:chOff x="-57570350" y="3982600"/>
            <a:chExt cx="319800" cy="319800"/>
          </a:xfrm>
        </p:grpSpPr>
        <p:sp>
          <p:nvSpPr>
            <p:cNvPr id="1623" name="Google Shape;1623;p4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43"/>
          <p:cNvGrpSpPr/>
          <p:nvPr/>
        </p:nvGrpSpPr>
        <p:grpSpPr>
          <a:xfrm>
            <a:off x="7538779" y="1531646"/>
            <a:ext cx="314662" cy="358999"/>
            <a:chOff x="-55576850" y="3198125"/>
            <a:chExt cx="279625" cy="319025"/>
          </a:xfrm>
        </p:grpSpPr>
        <p:sp>
          <p:nvSpPr>
            <p:cNvPr id="1628" name="Google Shape;1628;p4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43"/>
          <p:cNvGrpSpPr/>
          <p:nvPr/>
        </p:nvGrpSpPr>
        <p:grpSpPr>
          <a:xfrm>
            <a:off x="7516174" y="1987621"/>
            <a:ext cx="359871" cy="358324"/>
            <a:chOff x="-55596550" y="3590175"/>
            <a:chExt cx="319800" cy="318425"/>
          </a:xfrm>
        </p:grpSpPr>
        <p:sp>
          <p:nvSpPr>
            <p:cNvPr id="1633" name="Google Shape;1633;p4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43"/>
          <p:cNvGrpSpPr/>
          <p:nvPr/>
        </p:nvGrpSpPr>
        <p:grpSpPr>
          <a:xfrm>
            <a:off x="7531412" y="2428964"/>
            <a:ext cx="358999" cy="359252"/>
            <a:chOff x="-55595775" y="3982375"/>
            <a:chExt cx="319025" cy="319250"/>
          </a:xfrm>
        </p:grpSpPr>
        <p:sp>
          <p:nvSpPr>
            <p:cNvPr id="1638" name="Google Shape;1638;p4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43"/>
          <p:cNvGrpSpPr/>
          <p:nvPr/>
        </p:nvGrpSpPr>
        <p:grpSpPr>
          <a:xfrm>
            <a:off x="6188595" y="2887174"/>
            <a:ext cx="358999" cy="358099"/>
            <a:chOff x="-53635375" y="3192625"/>
            <a:chExt cx="319025" cy="318225"/>
          </a:xfrm>
        </p:grpSpPr>
        <p:sp>
          <p:nvSpPr>
            <p:cNvPr id="1645" name="Google Shape;1645;p4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43"/>
          <p:cNvGrpSpPr/>
          <p:nvPr/>
        </p:nvGrpSpPr>
        <p:grpSpPr>
          <a:xfrm>
            <a:off x="6210763" y="3358148"/>
            <a:ext cx="314662" cy="358999"/>
            <a:chOff x="-53615675" y="3584850"/>
            <a:chExt cx="279625" cy="319025"/>
          </a:xfrm>
        </p:grpSpPr>
        <p:sp>
          <p:nvSpPr>
            <p:cNvPr id="1649" name="Google Shape;1649;p4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43"/>
          <p:cNvGrpSpPr/>
          <p:nvPr/>
        </p:nvGrpSpPr>
        <p:grpSpPr>
          <a:xfrm>
            <a:off x="6188609" y="3821074"/>
            <a:ext cx="358971" cy="357874"/>
            <a:chOff x="-53634575" y="3976500"/>
            <a:chExt cx="319000" cy="318025"/>
          </a:xfrm>
        </p:grpSpPr>
        <p:sp>
          <p:nvSpPr>
            <p:cNvPr id="1653" name="Google Shape;1653;p4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43"/>
          <p:cNvGrpSpPr/>
          <p:nvPr/>
        </p:nvGrpSpPr>
        <p:grpSpPr>
          <a:xfrm>
            <a:off x="7983413" y="3364028"/>
            <a:ext cx="314662" cy="358436"/>
            <a:chOff x="-52023900" y="3590075"/>
            <a:chExt cx="279625" cy="318525"/>
          </a:xfrm>
        </p:grpSpPr>
        <p:sp>
          <p:nvSpPr>
            <p:cNvPr id="1662" name="Google Shape;1662;p4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43"/>
          <p:cNvGrpSpPr/>
          <p:nvPr/>
        </p:nvGrpSpPr>
        <p:grpSpPr>
          <a:xfrm>
            <a:off x="5746654" y="1532546"/>
            <a:ext cx="358971" cy="358971"/>
            <a:chOff x="-57173375" y="3198925"/>
            <a:chExt cx="319000" cy="319000"/>
          </a:xfrm>
        </p:grpSpPr>
        <p:sp>
          <p:nvSpPr>
            <p:cNvPr id="1670" name="Google Shape;1670;p4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43"/>
          <p:cNvGrpSpPr/>
          <p:nvPr/>
        </p:nvGrpSpPr>
        <p:grpSpPr>
          <a:xfrm>
            <a:off x="5747541" y="2009987"/>
            <a:ext cx="357198" cy="314690"/>
            <a:chOff x="-57176525" y="3610050"/>
            <a:chExt cx="317425" cy="279650"/>
          </a:xfrm>
        </p:grpSpPr>
        <p:sp>
          <p:nvSpPr>
            <p:cNvPr id="1675" name="Google Shape;1675;p4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43"/>
          <p:cNvGrpSpPr/>
          <p:nvPr/>
        </p:nvGrpSpPr>
        <p:grpSpPr>
          <a:xfrm>
            <a:off x="5779179" y="2428542"/>
            <a:ext cx="323524" cy="358774"/>
            <a:chOff x="-57162350" y="3982000"/>
            <a:chExt cx="287500" cy="318825"/>
          </a:xfrm>
        </p:grpSpPr>
        <p:sp>
          <p:nvSpPr>
            <p:cNvPr id="1681" name="Google Shape;1681;p4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43"/>
          <p:cNvGrpSpPr/>
          <p:nvPr/>
        </p:nvGrpSpPr>
        <p:grpSpPr>
          <a:xfrm>
            <a:off x="7957995" y="1532546"/>
            <a:ext cx="358099" cy="356326"/>
            <a:chOff x="-55202750" y="3198925"/>
            <a:chExt cx="318225" cy="316650"/>
          </a:xfrm>
        </p:grpSpPr>
        <p:sp>
          <p:nvSpPr>
            <p:cNvPr id="1690" name="Google Shape;1690;p4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43"/>
          <p:cNvGrpSpPr/>
          <p:nvPr/>
        </p:nvGrpSpPr>
        <p:grpSpPr>
          <a:xfrm>
            <a:off x="7968629" y="1987846"/>
            <a:ext cx="336830" cy="358099"/>
            <a:chOff x="-55194875" y="3590375"/>
            <a:chExt cx="299325" cy="318225"/>
          </a:xfrm>
        </p:grpSpPr>
        <p:sp>
          <p:nvSpPr>
            <p:cNvPr id="1693" name="Google Shape;1693;p4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43"/>
          <p:cNvGrpSpPr/>
          <p:nvPr/>
        </p:nvGrpSpPr>
        <p:grpSpPr>
          <a:xfrm>
            <a:off x="7973247" y="2430117"/>
            <a:ext cx="357198" cy="357198"/>
            <a:chOff x="-55203525" y="3983400"/>
            <a:chExt cx="317425" cy="317425"/>
          </a:xfrm>
        </p:grpSpPr>
        <p:sp>
          <p:nvSpPr>
            <p:cNvPr id="1699" name="Google Shape;1699;p4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43"/>
          <p:cNvGrpSpPr/>
          <p:nvPr/>
        </p:nvGrpSpPr>
        <p:grpSpPr>
          <a:xfrm>
            <a:off x="6639727" y="2887174"/>
            <a:ext cx="335930" cy="358971"/>
            <a:chOff x="-53232900" y="3192625"/>
            <a:chExt cx="298525" cy="319000"/>
          </a:xfrm>
        </p:grpSpPr>
        <p:sp>
          <p:nvSpPr>
            <p:cNvPr id="1703" name="Google Shape;1703;p4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43"/>
          <p:cNvGrpSpPr/>
          <p:nvPr/>
        </p:nvGrpSpPr>
        <p:grpSpPr>
          <a:xfrm>
            <a:off x="6629093" y="3358148"/>
            <a:ext cx="357198" cy="356326"/>
            <a:chOff x="-53242350" y="3584850"/>
            <a:chExt cx="317425" cy="316650"/>
          </a:xfrm>
        </p:grpSpPr>
        <p:sp>
          <p:nvSpPr>
            <p:cNvPr id="1712" name="Google Shape;1712;p4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43"/>
          <p:cNvGrpSpPr/>
          <p:nvPr/>
        </p:nvGrpSpPr>
        <p:grpSpPr>
          <a:xfrm>
            <a:off x="6650362" y="3820849"/>
            <a:ext cx="314662" cy="358999"/>
            <a:chOff x="-53224225" y="3976300"/>
            <a:chExt cx="279625" cy="319025"/>
          </a:xfrm>
        </p:grpSpPr>
        <p:sp>
          <p:nvSpPr>
            <p:cNvPr id="1718" name="Google Shape;1718;p4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43"/>
          <p:cNvGrpSpPr/>
          <p:nvPr/>
        </p:nvGrpSpPr>
        <p:grpSpPr>
          <a:xfrm>
            <a:off x="7961258" y="3828529"/>
            <a:ext cx="358971" cy="358408"/>
            <a:chOff x="-52043575" y="3983125"/>
            <a:chExt cx="319000" cy="318500"/>
          </a:xfrm>
        </p:grpSpPr>
        <p:sp>
          <p:nvSpPr>
            <p:cNvPr id="1726" name="Google Shape;1726;p4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43"/>
          <p:cNvGrpSpPr/>
          <p:nvPr/>
        </p:nvGrpSpPr>
        <p:grpSpPr>
          <a:xfrm>
            <a:off x="6215199" y="1532546"/>
            <a:ext cx="314662" cy="358971"/>
            <a:chOff x="-56766175" y="3198925"/>
            <a:chExt cx="279625" cy="319000"/>
          </a:xfrm>
        </p:grpSpPr>
        <p:sp>
          <p:nvSpPr>
            <p:cNvPr id="1736" name="Google Shape;1736;p4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43"/>
          <p:cNvGrpSpPr/>
          <p:nvPr/>
        </p:nvGrpSpPr>
        <p:grpSpPr>
          <a:xfrm>
            <a:off x="6214313" y="1987846"/>
            <a:ext cx="316434" cy="358099"/>
            <a:chOff x="-56766175" y="3590375"/>
            <a:chExt cx="281200" cy="318225"/>
          </a:xfrm>
        </p:grpSpPr>
        <p:sp>
          <p:nvSpPr>
            <p:cNvPr id="1744" name="Google Shape;1744;p4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43"/>
          <p:cNvGrpSpPr/>
          <p:nvPr/>
        </p:nvGrpSpPr>
        <p:grpSpPr>
          <a:xfrm>
            <a:off x="6251269" y="2429217"/>
            <a:ext cx="272126" cy="358099"/>
            <a:chOff x="-56747275" y="3982600"/>
            <a:chExt cx="241825" cy="318225"/>
          </a:xfrm>
        </p:grpSpPr>
        <p:sp>
          <p:nvSpPr>
            <p:cNvPr id="1749" name="Google Shape;1749;p4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43"/>
          <p:cNvGrpSpPr/>
          <p:nvPr/>
        </p:nvGrpSpPr>
        <p:grpSpPr>
          <a:xfrm>
            <a:off x="4881188" y="2894264"/>
            <a:ext cx="314662" cy="358971"/>
            <a:chOff x="-54793175" y="3198925"/>
            <a:chExt cx="279625" cy="319000"/>
          </a:xfrm>
        </p:grpSpPr>
        <p:sp>
          <p:nvSpPr>
            <p:cNvPr id="1757" name="Google Shape;1757;p4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43"/>
          <p:cNvGrpSpPr/>
          <p:nvPr/>
        </p:nvGrpSpPr>
        <p:grpSpPr>
          <a:xfrm>
            <a:off x="4859020" y="3371455"/>
            <a:ext cx="358999" cy="342991"/>
            <a:chOff x="-54812875" y="3596675"/>
            <a:chExt cx="319025" cy="304800"/>
          </a:xfrm>
        </p:grpSpPr>
        <p:sp>
          <p:nvSpPr>
            <p:cNvPr id="1765" name="Google Shape;1765;p4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43"/>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3"/>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4" name="Google Shape;1774;p43"/>
          <p:cNvGrpSpPr/>
          <p:nvPr/>
        </p:nvGrpSpPr>
        <p:grpSpPr>
          <a:xfrm>
            <a:off x="4881188" y="3827938"/>
            <a:ext cx="314662" cy="358099"/>
            <a:chOff x="-54793175" y="3982600"/>
            <a:chExt cx="279625" cy="318225"/>
          </a:xfrm>
        </p:grpSpPr>
        <p:sp>
          <p:nvSpPr>
            <p:cNvPr id="1775" name="Google Shape;1775;p4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43"/>
          <p:cNvGrpSpPr/>
          <p:nvPr/>
        </p:nvGrpSpPr>
        <p:grpSpPr>
          <a:xfrm>
            <a:off x="7092647" y="2887174"/>
            <a:ext cx="314662" cy="358099"/>
            <a:chOff x="-52832000" y="3192625"/>
            <a:chExt cx="279625" cy="318225"/>
          </a:xfrm>
        </p:grpSpPr>
        <p:sp>
          <p:nvSpPr>
            <p:cNvPr id="1783" name="Google Shape;1783;p4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43"/>
          <p:cNvGrpSpPr/>
          <p:nvPr/>
        </p:nvGrpSpPr>
        <p:grpSpPr>
          <a:xfrm>
            <a:off x="7070492" y="3359048"/>
            <a:ext cx="358971" cy="357198"/>
            <a:chOff x="-52851675" y="3585650"/>
            <a:chExt cx="319000" cy="317425"/>
          </a:xfrm>
        </p:grpSpPr>
        <p:sp>
          <p:nvSpPr>
            <p:cNvPr id="1792" name="Google Shape;1792;p4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43"/>
          <p:cNvGrpSpPr/>
          <p:nvPr/>
        </p:nvGrpSpPr>
        <p:grpSpPr>
          <a:xfrm>
            <a:off x="7092647" y="3820849"/>
            <a:ext cx="314662" cy="358999"/>
            <a:chOff x="-52832000" y="3976300"/>
            <a:chExt cx="279625" cy="319025"/>
          </a:xfrm>
        </p:grpSpPr>
        <p:sp>
          <p:nvSpPr>
            <p:cNvPr id="1799" name="Google Shape;1799;p4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43"/>
          <p:cNvGrpSpPr/>
          <p:nvPr/>
        </p:nvGrpSpPr>
        <p:grpSpPr>
          <a:xfrm>
            <a:off x="6209853" y="4275497"/>
            <a:ext cx="316434" cy="358099"/>
            <a:chOff x="-51633225" y="3198925"/>
            <a:chExt cx="281200" cy="318225"/>
          </a:xfrm>
        </p:grpSpPr>
        <p:sp>
          <p:nvSpPr>
            <p:cNvPr id="1805" name="Google Shape;1805;p4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43"/>
          <p:cNvGrpSpPr/>
          <p:nvPr/>
        </p:nvGrpSpPr>
        <p:grpSpPr>
          <a:xfrm>
            <a:off x="6628676" y="1533418"/>
            <a:ext cx="365188" cy="357226"/>
            <a:chOff x="-56396775" y="3199700"/>
            <a:chExt cx="324525" cy="317450"/>
          </a:xfrm>
        </p:grpSpPr>
        <p:sp>
          <p:nvSpPr>
            <p:cNvPr id="1813" name="Google Shape;1813;p4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43"/>
          <p:cNvGrpSpPr/>
          <p:nvPr/>
        </p:nvGrpSpPr>
        <p:grpSpPr>
          <a:xfrm>
            <a:off x="6631771" y="1999353"/>
            <a:ext cx="358999" cy="335958"/>
            <a:chOff x="-56394425" y="3600600"/>
            <a:chExt cx="319025" cy="298550"/>
          </a:xfrm>
        </p:grpSpPr>
        <p:sp>
          <p:nvSpPr>
            <p:cNvPr id="1820" name="Google Shape;1820;p4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43"/>
          <p:cNvGrpSpPr/>
          <p:nvPr/>
        </p:nvGrpSpPr>
        <p:grpSpPr>
          <a:xfrm>
            <a:off x="6662538" y="2430117"/>
            <a:ext cx="327068" cy="357198"/>
            <a:chOff x="-56379450" y="3983400"/>
            <a:chExt cx="290650" cy="317425"/>
          </a:xfrm>
        </p:grpSpPr>
        <p:sp>
          <p:nvSpPr>
            <p:cNvPr id="1824" name="Google Shape;1824;p4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43"/>
          <p:cNvGrpSpPr/>
          <p:nvPr/>
        </p:nvGrpSpPr>
        <p:grpSpPr>
          <a:xfrm>
            <a:off x="5326242" y="2894264"/>
            <a:ext cx="316434" cy="358971"/>
            <a:chOff x="-54401725" y="3198925"/>
            <a:chExt cx="281200" cy="319000"/>
          </a:xfrm>
        </p:grpSpPr>
        <p:sp>
          <p:nvSpPr>
            <p:cNvPr id="1833" name="Google Shape;1833;p4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43"/>
          <p:cNvGrpSpPr/>
          <p:nvPr/>
        </p:nvGrpSpPr>
        <p:grpSpPr>
          <a:xfrm>
            <a:off x="5327128" y="3364365"/>
            <a:ext cx="314662" cy="358099"/>
            <a:chOff x="-54401725" y="3590375"/>
            <a:chExt cx="279625" cy="318225"/>
          </a:xfrm>
        </p:grpSpPr>
        <p:sp>
          <p:nvSpPr>
            <p:cNvPr id="1845" name="Google Shape;1845;p4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43"/>
          <p:cNvGrpSpPr/>
          <p:nvPr/>
        </p:nvGrpSpPr>
        <p:grpSpPr>
          <a:xfrm>
            <a:off x="5324920" y="3827938"/>
            <a:ext cx="319079" cy="358099"/>
            <a:chOff x="-54403300" y="3982600"/>
            <a:chExt cx="283550" cy="318225"/>
          </a:xfrm>
        </p:grpSpPr>
        <p:sp>
          <p:nvSpPr>
            <p:cNvPr id="1852" name="Google Shape;1852;p4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43"/>
          <p:cNvGrpSpPr/>
          <p:nvPr/>
        </p:nvGrpSpPr>
        <p:grpSpPr>
          <a:xfrm>
            <a:off x="7512313" y="2889172"/>
            <a:ext cx="356298" cy="356973"/>
            <a:chOff x="-52458650" y="3194400"/>
            <a:chExt cx="316625" cy="317225"/>
          </a:xfrm>
        </p:grpSpPr>
        <p:sp>
          <p:nvSpPr>
            <p:cNvPr id="1858" name="Google Shape;1858;p4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43"/>
          <p:cNvGrpSpPr/>
          <p:nvPr/>
        </p:nvGrpSpPr>
        <p:grpSpPr>
          <a:xfrm>
            <a:off x="7521611" y="3358148"/>
            <a:ext cx="337703" cy="357845"/>
            <a:chOff x="-52450000" y="3584850"/>
            <a:chExt cx="300100" cy="318000"/>
          </a:xfrm>
        </p:grpSpPr>
        <p:sp>
          <p:nvSpPr>
            <p:cNvPr id="1867" name="Google Shape;1867;p4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43"/>
          <p:cNvGrpSpPr/>
          <p:nvPr/>
        </p:nvGrpSpPr>
        <p:grpSpPr>
          <a:xfrm>
            <a:off x="7533131" y="3822621"/>
            <a:ext cx="314662" cy="357226"/>
            <a:chOff x="-52440550" y="3977875"/>
            <a:chExt cx="279625" cy="317450"/>
          </a:xfrm>
        </p:grpSpPr>
        <p:sp>
          <p:nvSpPr>
            <p:cNvPr id="1875" name="Google Shape;1875;p4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43"/>
          <p:cNvGrpSpPr/>
          <p:nvPr/>
        </p:nvGrpSpPr>
        <p:grpSpPr>
          <a:xfrm>
            <a:off x="6645066" y="4278827"/>
            <a:ext cx="314662" cy="358999"/>
            <a:chOff x="-51623775" y="3584850"/>
            <a:chExt cx="279625" cy="319025"/>
          </a:xfrm>
        </p:grpSpPr>
        <p:sp>
          <p:nvSpPr>
            <p:cNvPr id="1884" name="Google Shape;1884;p4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96" name="Shape 1896"/>
        <p:cNvGrpSpPr/>
        <p:nvPr/>
      </p:nvGrpSpPr>
      <p:grpSpPr>
        <a:xfrm>
          <a:off x="0" y="0"/>
          <a:ext cx="0" cy="0"/>
          <a:chOff x="0" y="0"/>
          <a:chExt cx="0" cy="0"/>
        </a:xfrm>
      </p:grpSpPr>
      <p:sp>
        <p:nvSpPr>
          <p:cNvPr id="1897" name="Google Shape;1897;p4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898" name="Google Shape;1898;p4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899" name="Google Shape;1899;p44"/>
          <p:cNvGrpSpPr/>
          <p:nvPr/>
        </p:nvGrpSpPr>
        <p:grpSpPr>
          <a:xfrm>
            <a:off x="885675" y="1539249"/>
            <a:ext cx="276003" cy="357300"/>
            <a:chOff x="-50469125" y="3183175"/>
            <a:chExt cx="233150" cy="301825"/>
          </a:xfrm>
        </p:grpSpPr>
        <p:sp>
          <p:nvSpPr>
            <p:cNvPr id="1900" name="Google Shape;1900;p4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44"/>
          <p:cNvGrpSpPr/>
          <p:nvPr/>
        </p:nvGrpSpPr>
        <p:grpSpPr>
          <a:xfrm>
            <a:off x="845574" y="1974651"/>
            <a:ext cx="356205" cy="355288"/>
            <a:chOff x="-50504575" y="3550975"/>
            <a:chExt cx="300900" cy="300125"/>
          </a:xfrm>
        </p:grpSpPr>
        <p:sp>
          <p:nvSpPr>
            <p:cNvPr id="1904" name="Google Shape;1904;p4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44"/>
          <p:cNvGrpSpPr/>
          <p:nvPr/>
        </p:nvGrpSpPr>
        <p:grpSpPr>
          <a:xfrm>
            <a:off x="845574" y="2412893"/>
            <a:ext cx="356205" cy="354341"/>
            <a:chOff x="-50503000" y="3921175"/>
            <a:chExt cx="300900" cy="299325"/>
          </a:xfrm>
        </p:grpSpPr>
        <p:sp>
          <p:nvSpPr>
            <p:cNvPr id="1909" name="Google Shape;1909;p4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44"/>
          <p:cNvGrpSpPr/>
          <p:nvPr/>
        </p:nvGrpSpPr>
        <p:grpSpPr>
          <a:xfrm>
            <a:off x="3049627" y="1558811"/>
            <a:ext cx="355258" cy="356205"/>
            <a:chOff x="-48630025" y="3199700"/>
            <a:chExt cx="300100" cy="300900"/>
          </a:xfrm>
        </p:grpSpPr>
        <p:sp>
          <p:nvSpPr>
            <p:cNvPr id="1915" name="Google Shape;1915;p4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44"/>
          <p:cNvGrpSpPr/>
          <p:nvPr/>
        </p:nvGrpSpPr>
        <p:grpSpPr>
          <a:xfrm>
            <a:off x="3049627" y="1996107"/>
            <a:ext cx="355258" cy="355258"/>
            <a:chOff x="-48630025" y="3569100"/>
            <a:chExt cx="300100" cy="300100"/>
          </a:xfrm>
        </p:grpSpPr>
        <p:sp>
          <p:nvSpPr>
            <p:cNvPr id="1919" name="Google Shape;1919;p4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4"/>
          <p:cNvGrpSpPr/>
          <p:nvPr/>
        </p:nvGrpSpPr>
        <p:grpSpPr>
          <a:xfrm>
            <a:off x="3050101" y="2433403"/>
            <a:ext cx="354311" cy="353394"/>
            <a:chOff x="-48629225" y="3938500"/>
            <a:chExt cx="299300" cy="298525"/>
          </a:xfrm>
        </p:grpSpPr>
        <p:sp>
          <p:nvSpPr>
            <p:cNvPr id="1930" name="Google Shape;1930;p4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44"/>
          <p:cNvGrpSpPr/>
          <p:nvPr/>
        </p:nvGrpSpPr>
        <p:grpSpPr>
          <a:xfrm>
            <a:off x="1785504" y="2904744"/>
            <a:ext cx="311458" cy="354341"/>
            <a:chOff x="-46762575" y="3200500"/>
            <a:chExt cx="263100" cy="299325"/>
          </a:xfrm>
        </p:grpSpPr>
        <p:sp>
          <p:nvSpPr>
            <p:cNvPr id="1935" name="Google Shape;1935;p4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44"/>
          <p:cNvGrpSpPr/>
          <p:nvPr/>
        </p:nvGrpSpPr>
        <p:grpSpPr>
          <a:xfrm>
            <a:off x="1763589" y="3363466"/>
            <a:ext cx="355288" cy="312375"/>
            <a:chOff x="-46779900" y="3588000"/>
            <a:chExt cx="300125" cy="263875"/>
          </a:xfrm>
        </p:grpSpPr>
        <p:sp>
          <p:nvSpPr>
            <p:cNvPr id="1941" name="Google Shape;1941;p4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44"/>
          <p:cNvGrpSpPr/>
          <p:nvPr/>
        </p:nvGrpSpPr>
        <p:grpSpPr>
          <a:xfrm>
            <a:off x="1764062" y="3778388"/>
            <a:ext cx="354341" cy="353394"/>
            <a:chOff x="-46779100" y="3938500"/>
            <a:chExt cx="299325" cy="298525"/>
          </a:xfrm>
        </p:grpSpPr>
        <p:sp>
          <p:nvSpPr>
            <p:cNvPr id="1946" name="Google Shape;1946;p4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44"/>
          <p:cNvGrpSpPr/>
          <p:nvPr/>
        </p:nvGrpSpPr>
        <p:grpSpPr>
          <a:xfrm>
            <a:off x="3971800" y="2911255"/>
            <a:ext cx="355258" cy="355288"/>
            <a:chOff x="-44924250" y="3206000"/>
            <a:chExt cx="300100" cy="300125"/>
          </a:xfrm>
        </p:grpSpPr>
        <p:sp>
          <p:nvSpPr>
            <p:cNvPr id="1949" name="Google Shape;1949;p4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4" name="Google Shape;1954;p44"/>
          <p:cNvGrpSpPr/>
          <p:nvPr/>
        </p:nvGrpSpPr>
        <p:grpSpPr>
          <a:xfrm>
            <a:off x="1286286" y="1539249"/>
            <a:ext cx="355258" cy="355258"/>
            <a:chOff x="-50134375" y="3183175"/>
            <a:chExt cx="300100" cy="300100"/>
          </a:xfrm>
        </p:grpSpPr>
        <p:sp>
          <p:nvSpPr>
            <p:cNvPr id="1955" name="Google Shape;1955;p4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44"/>
          <p:cNvGrpSpPr/>
          <p:nvPr/>
        </p:nvGrpSpPr>
        <p:grpSpPr>
          <a:xfrm>
            <a:off x="1286286" y="1974651"/>
            <a:ext cx="355258" cy="355288"/>
            <a:chOff x="-50134375" y="3550975"/>
            <a:chExt cx="300100" cy="300125"/>
          </a:xfrm>
        </p:grpSpPr>
        <p:sp>
          <p:nvSpPr>
            <p:cNvPr id="1966" name="Google Shape;1966;p4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44"/>
          <p:cNvGrpSpPr/>
          <p:nvPr/>
        </p:nvGrpSpPr>
        <p:grpSpPr>
          <a:xfrm>
            <a:off x="1286286" y="2412183"/>
            <a:ext cx="355258" cy="355051"/>
            <a:chOff x="-50134375" y="3920575"/>
            <a:chExt cx="300100" cy="299925"/>
          </a:xfrm>
        </p:grpSpPr>
        <p:sp>
          <p:nvSpPr>
            <p:cNvPr id="1969" name="Google Shape;1969;p4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2" name="Google Shape;1972;p44"/>
          <p:cNvGrpSpPr/>
          <p:nvPr/>
        </p:nvGrpSpPr>
        <p:grpSpPr>
          <a:xfrm>
            <a:off x="3497010" y="1559758"/>
            <a:ext cx="357123" cy="355258"/>
            <a:chOff x="-48262200" y="3200500"/>
            <a:chExt cx="301675" cy="300100"/>
          </a:xfrm>
        </p:grpSpPr>
        <p:sp>
          <p:nvSpPr>
            <p:cNvPr id="1973" name="Google Shape;1973;p4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44"/>
          <p:cNvGrpSpPr/>
          <p:nvPr/>
        </p:nvGrpSpPr>
        <p:grpSpPr>
          <a:xfrm>
            <a:off x="3526383" y="1996847"/>
            <a:ext cx="298377" cy="354519"/>
            <a:chOff x="-48233050" y="3569725"/>
            <a:chExt cx="252050" cy="299475"/>
          </a:xfrm>
        </p:grpSpPr>
        <p:sp>
          <p:nvSpPr>
            <p:cNvPr id="1983" name="Google Shape;1983;p4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44"/>
          <p:cNvGrpSpPr/>
          <p:nvPr/>
        </p:nvGrpSpPr>
        <p:grpSpPr>
          <a:xfrm>
            <a:off x="3550148" y="2430591"/>
            <a:ext cx="250847" cy="358070"/>
            <a:chOff x="-48216525" y="3936125"/>
            <a:chExt cx="211900" cy="302475"/>
          </a:xfrm>
        </p:grpSpPr>
        <p:sp>
          <p:nvSpPr>
            <p:cNvPr id="1987" name="Google Shape;1987;p4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1" name="Google Shape;1991;p44"/>
          <p:cNvGrpSpPr/>
          <p:nvPr/>
        </p:nvGrpSpPr>
        <p:grpSpPr>
          <a:xfrm>
            <a:off x="2205866" y="2905661"/>
            <a:ext cx="355258" cy="355288"/>
            <a:chOff x="-46410500" y="3201275"/>
            <a:chExt cx="300100" cy="300125"/>
          </a:xfrm>
        </p:grpSpPr>
        <p:sp>
          <p:nvSpPr>
            <p:cNvPr id="1992" name="Google Shape;1992;p4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44"/>
          <p:cNvGrpSpPr/>
          <p:nvPr/>
        </p:nvGrpSpPr>
        <p:grpSpPr>
          <a:xfrm>
            <a:off x="2205866" y="3341092"/>
            <a:ext cx="355258" cy="356205"/>
            <a:chOff x="-46409700" y="3569100"/>
            <a:chExt cx="300100" cy="300900"/>
          </a:xfrm>
        </p:grpSpPr>
        <p:sp>
          <p:nvSpPr>
            <p:cNvPr id="1998" name="Google Shape;1998;p4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44"/>
          <p:cNvGrpSpPr/>
          <p:nvPr/>
        </p:nvGrpSpPr>
        <p:grpSpPr>
          <a:xfrm>
            <a:off x="2193747" y="3776524"/>
            <a:ext cx="379497" cy="358070"/>
            <a:chOff x="-46422300" y="3936925"/>
            <a:chExt cx="320575" cy="302475"/>
          </a:xfrm>
        </p:grpSpPr>
        <p:sp>
          <p:nvSpPr>
            <p:cNvPr id="2004" name="Google Shape;2004;p4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44"/>
          <p:cNvGrpSpPr/>
          <p:nvPr/>
        </p:nvGrpSpPr>
        <p:grpSpPr>
          <a:xfrm>
            <a:off x="3971326" y="3330852"/>
            <a:ext cx="356205" cy="355258"/>
            <a:chOff x="-44914800" y="3560450"/>
            <a:chExt cx="300900" cy="300100"/>
          </a:xfrm>
        </p:grpSpPr>
        <p:sp>
          <p:nvSpPr>
            <p:cNvPr id="2007" name="Google Shape;2007;p4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2" name="Google Shape;2012;p44"/>
          <p:cNvGrpSpPr/>
          <p:nvPr/>
        </p:nvGrpSpPr>
        <p:grpSpPr>
          <a:xfrm>
            <a:off x="1726378" y="1539486"/>
            <a:ext cx="354311" cy="354104"/>
            <a:chOff x="-49764975" y="3183375"/>
            <a:chExt cx="299300" cy="299125"/>
          </a:xfrm>
        </p:grpSpPr>
        <p:sp>
          <p:nvSpPr>
            <p:cNvPr id="2013" name="Google Shape;2013;p4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44"/>
          <p:cNvGrpSpPr/>
          <p:nvPr/>
        </p:nvGrpSpPr>
        <p:grpSpPr>
          <a:xfrm>
            <a:off x="1726378" y="1974947"/>
            <a:ext cx="354311" cy="355909"/>
            <a:chOff x="-49764975" y="3551225"/>
            <a:chExt cx="299300" cy="300650"/>
          </a:xfrm>
        </p:grpSpPr>
        <p:sp>
          <p:nvSpPr>
            <p:cNvPr id="2023" name="Google Shape;2023;p4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44"/>
          <p:cNvGrpSpPr/>
          <p:nvPr/>
        </p:nvGrpSpPr>
        <p:grpSpPr>
          <a:xfrm>
            <a:off x="1724040" y="2411710"/>
            <a:ext cx="358987" cy="355525"/>
            <a:chOff x="-49766550" y="3920175"/>
            <a:chExt cx="303250" cy="300325"/>
          </a:xfrm>
        </p:grpSpPr>
        <p:sp>
          <p:nvSpPr>
            <p:cNvPr id="2035" name="Google Shape;2035;p4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44"/>
          <p:cNvGrpSpPr/>
          <p:nvPr/>
        </p:nvGrpSpPr>
        <p:grpSpPr>
          <a:xfrm>
            <a:off x="3939571" y="1559758"/>
            <a:ext cx="357123" cy="354341"/>
            <a:chOff x="-47892800" y="3200500"/>
            <a:chExt cx="301675" cy="299325"/>
          </a:xfrm>
        </p:grpSpPr>
        <p:sp>
          <p:nvSpPr>
            <p:cNvPr id="2040" name="Google Shape;2040;p4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44"/>
          <p:cNvGrpSpPr/>
          <p:nvPr/>
        </p:nvGrpSpPr>
        <p:grpSpPr>
          <a:xfrm>
            <a:off x="4003437" y="1996107"/>
            <a:ext cx="229391" cy="355258"/>
            <a:chOff x="-47839250" y="3569100"/>
            <a:chExt cx="193775" cy="300100"/>
          </a:xfrm>
        </p:grpSpPr>
        <p:sp>
          <p:nvSpPr>
            <p:cNvPr id="2047" name="Google Shape;2047;p4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44"/>
          <p:cNvGrpSpPr/>
          <p:nvPr/>
        </p:nvGrpSpPr>
        <p:grpSpPr>
          <a:xfrm>
            <a:off x="3940503" y="2432456"/>
            <a:ext cx="355258" cy="356205"/>
            <a:chOff x="-47892800" y="3937700"/>
            <a:chExt cx="300100" cy="300900"/>
          </a:xfrm>
        </p:grpSpPr>
        <p:sp>
          <p:nvSpPr>
            <p:cNvPr id="2054" name="Google Shape;2054;p4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44"/>
          <p:cNvGrpSpPr/>
          <p:nvPr/>
        </p:nvGrpSpPr>
        <p:grpSpPr>
          <a:xfrm>
            <a:off x="2645798" y="2926170"/>
            <a:ext cx="355258" cy="311458"/>
            <a:chOff x="-46042675" y="3218600"/>
            <a:chExt cx="300100" cy="263100"/>
          </a:xfrm>
        </p:grpSpPr>
        <p:sp>
          <p:nvSpPr>
            <p:cNvPr id="2063" name="Google Shape;2063;p4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44"/>
          <p:cNvGrpSpPr/>
          <p:nvPr/>
        </p:nvGrpSpPr>
        <p:grpSpPr>
          <a:xfrm>
            <a:off x="2645798" y="3340619"/>
            <a:ext cx="355258" cy="323118"/>
            <a:chOff x="-46042675" y="3568700"/>
            <a:chExt cx="300100" cy="272950"/>
          </a:xfrm>
        </p:grpSpPr>
        <p:sp>
          <p:nvSpPr>
            <p:cNvPr id="2070" name="Google Shape;2070;p4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44"/>
          <p:cNvGrpSpPr/>
          <p:nvPr/>
        </p:nvGrpSpPr>
        <p:grpSpPr>
          <a:xfrm>
            <a:off x="2687749" y="3777589"/>
            <a:ext cx="271357" cy="356057"/>
            <a:chOff x="-46007225" y="3937825"/>
            <a:chExt cx="229225" cy="300775"/>
          </a:xfrm>
        </p:grpSpPr>
        <p:sp>
          <p:nvSpPr>
            <p:cNvPr id="2075" name="Google Shape;2075;p4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44"/>
          <p:cNvGrpSpPr/>
          <p:nvPr/>
        </p:nvGrpSpPr>
        <p:grpSpPr>
          <a:xfrm>
            <a:off x="3993241" y="3767675"/>
            <a:ext cx="312375" cy="357596"/>
            <a:chOff x="-44895900" y="3929450"/>
            <a:chExt cx="263875" cy="302075"/>
          </a:xfrm>
        </p:grpSpPr>
        <p:sp>
          <p:nvSpPr>
            <p:cNvPr id="2086" name="Google Shape;2086;p4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44"/>
          <p:cNvGrpSpPr/>
          <p:nvPr/>
        </p:nvGrpSpPr>
        <p:grpSpPr>
          <a:xfrm>
            <a:off x="2167060" y="1550436"/>
            <a:ext cx="356205" cy="332885"/>
            <a:chOff x="-49397175" y="3192625"/>
            <a:chExt cx="300900" cy="281200"/>
          </a:xfrm>
        </p:grpSpPr>
        <p:sp>
          <p:nvSpPr>
            <p:cNvPr id="2093" name="Google Shape;2093;p4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0" name="Google Shape;2100;p44"/>
          <p:cNvGrpSpPr/>
          <p:nvPr/>
        </p:nvGrpSpPr>
        <p:grpSpPr>
          <a:xfrm>
            <a:off x="2193163" y="1974651"/>
            <a:ext cx="304000" cy="356205"/>
            <a:chOff x="-49375900" y="3550975"/>
            <a:chExt cx="256800" cy="300900"/>
          </a:xfrm>
        </p:grpSpPr>
        <p:sp>
          <p:nvSpPr>
            <p:cNvPr id="2101" name="Google Shape;2101;p4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2" name="Google Shape;2112;p44"/>
          <p:cNvGrpSpPr/>
          <p:nvPr/>
        </p:nvGrpSpPr>
        <p:grpSpPr>
          <a:xfrm>
            <a:off x="2188516" y="2411946"/>
            <a:ext cx="313293" cy="356205"/>
            <a:chOff x="-49378250" y="3920375"/>
            <a:chExt cx="264650" cy="300900"/>
          </a:xfrm>
        </p:grpSpPr>
        <p:sp>
          <p:nvSpPr>
            <p:cNvPr id="2113" name="Google Shape;2113;p4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44"/>
          <p:cNvGrpSpPr/>
          <p:nvPr/>
        </p:nvGrpSpPr>
        <p:grpSpPr>
          <a:xfrm>
            <a:off x="907504" y="2904744"/>
            <a:ext cx="312375" cy="357123"/>
            <a:chOff x="-47505300" y="3200500"/>
            <a:chExt cx="263875" cy="301675"/>
          </a:xfrm>
        </p:grpSpPr>
        <p:sp>
          <p:nvSpPr>
            <p:cNvPr id="2121" name="Google Shape;2121;p4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44"/>
          <p:cNvGrpSpPr/>
          <p:nvPr/>
        </p:nvGrpSpPr>
        <p:grpSpPr>
          <a:xfrm>
            <a:off x="885604" y="3341092"/>
            <a:ext cx="356176" cy="355051"/>
            <a:chOff x="-47524975" y="3569100"/>
            <a:chExt cx="300875" cy="299925"/>
          </a:xfrm>
        </p:grpSpPr>
        <p:sp>
          <p:nvSpPr>
            <p:cNvPr id="2135" name="Google Shape;2135;p4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44"/>
          <p:cNvGrpSpPr/>
          <p:nvPr/>
        </p:nvGrpSpPr>
        <p:grpSpPr>
          <a:xfrm>
            <a:off x="886062" y="3820354"/>
            <a:ext cx="355258" cy="270410"/>
            <a:chOff x="-47523400" y="3973950"/>
            <a:chExt cx="300100" cy="228425"/>
          </a:xfrm>
        </p:grpSpPr>
        <p:sp>
          <p:nvSpPr>
            <p:cNvPr id="2141" name="Google Shape;2141;p4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44"/>
          <p:cNvGrpSpPr/>
          <p:nvPr/>
        </p:nvGrpSpPr>
        <p:grpSpPr>
          <a:xfrm>
            <a:off x="3091183" y="2903353"/>
            <a:ext cx="354341" cy="357596"/>
            <a:chOff x="-45673275" y="3199325"/>
            <a:chExt cx="299325" cy="302075"/>
          </a:xfrm>
        </p:grpSpPr>
        <p:sp>
          <p:nvSpPr>
            <p:cNvPr id="2147" name="Google Shape;2147;p4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44"/>
          <p:cNvGrpSpPr/>
          <p:nvPr/>
        </p:nvGrpSpPr>
        <p:grpSpPr>
          <a:xfrm>
            <a:off x="3090251" y="3361602"/>
            <a:ext cx="356205" cy="314240"/>
            <a:chOff x="-45674075" y="3586425"/>
            <a:chExt cx="300900" cy="265450"/>
          </a:xfrm>
        </p:grpSpPr>
        <p:sp>
          <p:nvSpPr>
            <p:cNvPr id="2151" name="Google Shape;2151;p4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44"/>
          <p:cNvGrpSpPr/>
          <p:nvPr/>
        </p:nvGrpSpPr>
        <p:grpSpPr>
          <a:xfrm>
            <a:off x="3091183" y="3777441"/>
            <a:ext cx="354341" cy="356205"/>
            <a:chOff x="-45673275" y="3937700"/>
            <a:chExt cx="299325" cy="300900"/>
          </a:xfrm>
        </p:grpSpPr>
        <p:sp>
          <p:nvSpPr>
            <p:cNvPr id="2154" name="Google Shape;2154;p4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44"/>
          <p:cNvGrpSpPr/>
          <p:nvPr/>
        </p:nvGrpSpPr>
        <p:grpSpPr>
          <a:xfrm>
            <a:off x="2205349" y="4270225"/>
            <a:ext cx="356205" cy="356205"/>
            <a:chOff x="-44512325" y="3176075"/>
            <a:chExt cx="300900" cy="300900"/>
          </a:xfrm>
        </p:grpSpPr>
        <p:sp>
          <p:nvSpPr>
            <p:cNvPr id="2161" name="Google Shape;2161;p4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44"/>
          <p:cNvGrpSpPr/>
          <p:nvPr/>
        </p:nvGrpSpPr>
        <p:grpSpPr>
          <a:xfrm>
            <a:off x="2608689" y="1539249"/>
            <a:ext cx="354341" cy="354341"/>
            <a:chOff x="-49027775" y="3183175"/>
            <a:chExt cx="299325" cy="299325"/>
          </a:xfrm>
        </p:grpSpPr>
        <p:sp>
          <p:nvSpPr>
            <p:cNvPr id="2165" name="Google Shape;2165;p4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44"/>
          <p:cNvGrpSpPr/>
          <p:nvPr/>
        </p:nvGrpSpPr>
        <p:grpSpPr>
          <a:xfrm>
            <a:off x="2608230" y="1974651"/>
            <a:ext cx="355258" cy="357152"/>
            <a:chOff x="-49027775" y="3550975"/>
            <a:chExt cx="300100" cy="301700"/>
          </a:xfrm>
        </p:grpSpPr>
        <p:sp>
          <p:nvSpPr>
            <p:cNvPr id="2170" name="Google Shape;2170;p4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44"/>
          <p:cNvGrpSpPr/>
          <p:nvPr/>
        </p:nvGrpSpPr>
        <p:grpSpPr>
          <a:xfrm>
            <a:off x="2606306" y="2411710"/>
            <a:ext cx="359106" cy="355525"/>
            <a:chOff x="-49031025" y="3920175"/>
            <a:chExt cx="303350" cy="300325"/>
          </a:xfrm>
        </p:grpSpPr>
        <p:sp>
          <p:nvSpPr>
            <p:cNvPr id="2181" name="Google Shape;2181;p4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44"/>
          <p:cNvGrpSpPr/>
          <p:nvPr/>
        </p:nvGrpSpPr>
        <p:grpSpPr>
          <a:xfrm>
            <a:off x="1322411" y="2904744"/>
            <a:ext cx="356176" cy="354341"/>
            <a:chOff x="-47155575" y="3200500"/>
            <a:chExt cx="300875" cy="299325"/>
          </a:xfrm>
        </p:grpSpPr>
        <p:sp>
          <p:nvSpPr>
            <p:cNvPr id="2188" name="Google Shape;2188;p4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44"/>
          <p:cNvGrpSpPr/>
          <p:nvPr/>
        </p:nvGrpSpPr>
        <p:grpSpPr>
          <a:xfrm>
            <a:off x="1322870" y="3341092"/>
            <a:ext cx="355258" cy="355258"/>
            <a:chOff x="-47154800" y="3569100"/>
            <a:chExt cx="300100" cy="300100"/>
          </a:xfrm>
        </p:grpSpPr>
        <p:sp>
          <p:nvSpPr>
            <p:cNvPr id="2195" name="Google Shape;2195;p4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1" name="Google Shape;2201;p44"/>
          <p:cNvGrpSpPr/>
          <p:nvPr/>
        </p:nvGrpSpPr>
        <p:grpSpPr>
          <a:xfrm>
            <a:off x="1323343" y="3779305"/>
            <a:ext cx="354311" cy="353423"/>
            <a:chOff x="-47154000" y="3939275"/>
            <a:chExt cx="299300" cy="298550"/>
          </a:xfrm>
        </p:grpSpPr>
        <p:sp>
          <p:nvSpPr>
            <p:cNvPr id="2202" name="Google Shape;2202;p4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44"/>
          <p:cNvGrpSpPr/>
          <p:nvPr/>
        </p:nvGrpSpPr>
        <p:grpSpPr>
          <a:xfrm>
            <a:off x="3548633" y="2904744"/>
            <a:ext cx="312375" cy="354341"/>
            <a:chOff x="-45286550" y="3200500"/>
            <a:chExt cx="263875" cy="299325"/>
          </a:xfrm>
        </p:grpSpPr>
        <p:sp>
          <p:nvSpPr>
            <p:cNvPr id="2207" name="Google Shape;2207;p4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44"/>
          <p:cNvGrpSpPr/>
          <p:nvPr/>
        </p:nvGrpSpPr>
        <p:grpSpPr>
          <a:xfrm>
            <a:off x="3548633" y="3342039"/>
            <a:ext cx="312375" cy="354311"/>
            <a:chOff x="-45286550" y="3569900"/>
            <a:chExt cx="263875" cy="299300"/>
          </a:xfrm>
        </p:grpSpPr>
        <p:sp>
          <p:nvSpPr>
            <p:cNvPr id="2211" name="Google Shape;2211;p4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44"/>
          <p:cNvGrpSpPr/>
          <p:nvPr/>
        </p:nvGrpSpPr>
        <p:grpSpPr>
          <a:xfrm>
            <a:off x="3559820" y="3778388"/>
            <a:ext cx="290001" cy="355258"/>
            <a:chOff x="-45277900" y="3938500"/>
            <a:chExt cx="244975" cy="300100"/>
          </a:xfrm>
        </p:grpSpPr>
        <p:sp>
          <p:nvSpPr>
            <p:cNvPr id="2218" name="Google Shape;2218;p4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44"/>
          <p:cNvGrpSpPr/>
          <p:nvPr/>
        </p:nvGrpSpPr>
        <p:grpSpPr>
          <a:xfrm>
            <a:off x="2645769" y="4247490"/>
            <a:ext cx="355258" cy="355258"/>
            <a:chOff x="-44502875" y="3576975"/>
            <a:chExt cx="300100" cy="300100"/>
          </a:xfrm>
        </p:grpSpPr>
        <p:sp>
          <p:nvSpPr>
            <p:cNvPr id="2223" name="Google Shape;2223;p4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44"/>
          <p:cNvGrpSpPr/>
          <p:nvPr/>
        </p:nvGrpSpPr>
        <p:grpSpPr>
          <a:xfrm>
            <a:off x="4858968" y="1532275"/>
            <a:ext cx="356221" cy="354973"/>
            <a:chOff x="-13947000" y="3212800"/>
            <a:chExt cx="353675" cy="352400"/>
          </a:xfrm>
        </p:grpSpPr>
        <p:sp>
          <p:nvSpPr>
            <p:cNvPr id="2227" name="Google Shape;2227;p4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9" name="Google Shape;2229;p44"/>
          <p:cNvGrpSpPr/>
          <p:nvPr/>
        </p:nvGrpSpPr>
        <p:grpSpPr>
          <a:xfrm>
            <a:off x="4858981" y="1973145"/>
            <a:ext cx="356196" cy="354670"/>
            <a:chOff x="-13946200" y="3647075"/>
            <a:chExt cx="353650" cy="352100"/>
          </a:xfrm>
        </p:grpSpPr>
        <p:sp>
          <p:nvSpPr>
            <p:cNvPr id="2230" name="Google Shape;2230;p4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6" name="Google Shape;2236;p44"/>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7" name="Google Shape;2237;p44"/>
          <p:cNvGrpSpPr/>
          <p:nvPr/>
        </p:nvGrpSpPr>
        <p:grpSpPr>
          <a:xfrm>
            <a:off x="6642374" y="1532628"/>
            <a:ext cx="357002" cy="354267"/>
            <a:chOff x="-12163025" y="3214275"/>
            <a:chExt cx="354450" cy="351700"/>
          </a:xfrm>
        </p:grpSpPr>
        <p:sp>
          <p:nvSpPr>
            <p:cNvPr id="2238" name="Google Shape;2238;p4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44"/>
          <p:cNvGrpSpPr/>
          <p:nvPr/>
        </p:nvGrpSpPr>
        <p:grpSpPr>
          <a:xfrm>
            <a:off x="6643154" y="1972365"/>
            <a:ext cx="355441" cy="356232"/>
            <a:chOff x="-12160675" y="3647875"/>
            <a:chExt cx="352900" cy="353650"/>
          </a:xfrm>
        </p:grpSpPr>
        <p:sp>
          <p:nvSpPr>
            <p:cNvPr id="2242" name="Google Shape;2242;p4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44"/>
          <p:cNvGrpSpPr/>
          <p:nvPr/>
        </p:nvGrpSpPr>
        <p:grpSpPr>
          <a:xfrm>
            <a:off x="6653870" y="2416821"/>
            <a:ext cx="354635" cy="356232"/>
            <a:chOff x="-12160675" y="4081850"/>
            <a:chExt cx="352100" cy="353650"/>
          </a:xfrm>
        </p:grpSpPr>
        <p:sp>
          <p:nvSpPr>
            <p:cNvPr id="2250" name="Google Shape;2250;p4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44"/>
          <p:cNvGrpSpPr/>
          <p:nvPr/>
        </p:nvGrpSpPr>
        <p:grpSpPr>
          <a:xfrm>
            <a:off x="4858836" y="2891264"/>
            <a:ext cx="355416" cy="355652"/>
            <a:chOff x="-10391650" y="3180600"/>
            <a:chExt cx="352875" cy="353075"/>
          </a:xfrm>
        </p:grpSpPr>
        <p:sp>
          <p:nvSpPr>
            <p:cNvPr id="2257" name="Google Shape;2257;p4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44"/>
          <p:cNvGrpSpPr/>
          <p:nvPr/>
        </p:nvGrpSpPr>
        <p:grpSpPr>
          <a:xfrm>
            <a:off x="4858835" y="3368062"/>
            <a:ext cx="354635" cy="353890"/>
            <a:chOff x="-10390875" y="3616350"/>
            <a:chExt cx="352100" cy="351325"/>
          </a:xfrm>
        </p:grpSpPr>
        <p:sp>
          <p:nvSpPr>
            <p:cNvPr id="2264" name="Google Shape;2264;p4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44"/>
          <p:cNvGrpSpPr/>
          <p:nvPr/>
        </p:nvGrpSpPr>
        <p:grpSpPr>
          <a:xfrm>
            <a:off x="7525810" y="2892727"/>
            <a:ext cx="312585" cy="354670"/>
            <a:chOff x="-10370400" y="4049550"/>
            <a:chExt cx="310350" cy="352100"/>
          </a:xfrm>
        </p:grpSpPr>
        <p:sp>
          <p:nvSpPr>
            <p:cNvPr id="2268" name="Google Shape;2268;p4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44"/>
          <p:cNvGrpSpPr/>
          <p:nvPr/>
        </p:nvGrpSpPr>
        <p:grpSpPr>
          <a:xfrm>
            <a:off x="6630066" y="2891668"/>
            <a:ext cx="379236" cy="354847"/>
            <a:chOff x="-8674650" y="3210975"/>
            <a:chExt cx="376525" cy="352275"/>
          </a:xfrm>
        </p:grpSpPr>
        <p:sp>
          <p:nvSpPr>
            <p:cNvPr id="2274" name="Google Shape;2274;p4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44"/>
          <p:cNvGrpSpPr/>
          <p:nvPr/>
        </p:nvGrpSpPr>
        <p:grpSpPr>
          <a:xfrm>
            <a:off x="5301563" y="1531633"/>
            <a:ext cx="356221" cy="356257"/>
            <a:chOff x="-13512225" y="3211525"/>
            <a:chExt cx="353675" cy="353675"/>
          </a:xfrm>
        </p:grpSpPr>
        <p:sp>
          <p:nvSpPr>
            <p:cNvPr id="2281" name="Google Shape;2281;p4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44"/>
          <p:cNvGrpSpPr/>
          <p:nvPr/>
        </p:nvGrpSpPr>
        <p:grpSpPr>
          <a:xfrm>
            <a:off x="5301563" y="1973145"/>
            <a:ext cx="356221" cy="354670"/>
            <a:chOff x="-13512225" y="3647075"/>
            <a:chExt cx="353675" cy="352100"/>
          </a:xfrm>
        </p:grpSpPr>
        <p:sp>
          <p:nvSpPr>
            <p:cNvPr id="2287" name="Google Shape;2287;p4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44"/>
          <p:cNvGrpSpPr/>
          <p:nvPr/>
        </p:nvGrpSpPr>
        <p:grpSpPr>
          <a:xfrm>
            <a:off x="5311876" y="2417211"/>
            <a:ext cx="356221" cy="355451"/>
            <a:chOff x="-13512225" y="4080275"/>
            <a:chExt cx="353675" cy="352875"/>
          </a:xfrm>
        </p:grpSpPr>
        <p:sp>
          <p:nvSpPr>
            <p:cNvPr id="2298" name="Google Shape;2298;p4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44"/>
          <p:cNvGrpSpPr/>
          <p:nvPr/>
        </p:nvGrpSpPr>
        <p:grpSpPr>
          <a:xfrm>
            <a:off x="7084956" y="1564572"/>
            <a:ext cx="356196" cy="290379"/>
            <a:chOff x="-11728250" y="3245400"/>
            <a:chExt cx="353650" cy="288275"/>
          </a:xfrm>
        </p:grpSpPr>
        <p:sp>
          <p:nvSpPr>
            <p:cNvPr id="2310" name="Google Shape;2310;p4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5" name="Google Shape;2315;p44"/>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6" name="Google Shape;2316;p44"/>
          <p:cNvGrpSpPr/>
          <p:nvPr/>
        </p:nvGrpSpPr>
        <p:grpSpPr>
          <a:xfrm>
            <a:off x="7083760" y="1971660"/>
            <a:ext cx="358588" cy="357642"/>
            <a:chOff x="-11729050" y="3646475"/>
            <a:chExt cx="356025" cy="355050"/>
          </a:xfrm>
        </p:grpSpPr>
        <p:sp>
          <p:nvSpPr>
            <p:cNvPr id="2317" name="Google Shape;2317;p44"/>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4"/>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4"/>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4"/>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4"/>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4"/>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4"/>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4"/>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4"/>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4"/>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4"/>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44"/>
          <p:cNvGrpSpPr/>
          <p:nvPr/>
        </p:nvGrpSpPr>
        <p:grpSpPr>
          <a:xfrm>
            <a:off x="7117464" y="2417211"/>
            <a:ext cx="311804" cy="355451"/>
            <a:chOff x="-11703850" y="4081850"/>
            <a:chExt cx="309575" cy="352875"/>
          </a:xfrm>
        </p:grpSpPr>
        <p:sp>
          <p:nvSpPr>
            <p:cNvPr id="2329" name="Google Shape;2329;p4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44"/>
          <p:cNvGrpSpPr/>
          <p:nvPr/>
        </p:nvGrpSpPr>
        <p:grpSpPr>
          <a:xfrm>
            <a:off x="5306120" y="2891364"/>
            <a:ext cx="357002" cy="355451"/>
            <a:chOff x="-9958475" y="3180025"/>
            <a:chExt cx="354450" cy="352875"/>
          </a:xfrm>
        </p:grpSpPr>
        <p:sp>
          <p:nvSpPr>
            <p:cNvPr id="2338" name="Google Shape;2338;p4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44"/>
          <p:cNvGrpSpPr/>
          <p:nvPr/>
        </p:nvGrpSpPr>
        <p:grpSpPr>
          <a:xfrm>
            <a:off x="5315247" y="3367345"/>
            <a:ext cx="337966" cy="355325"/>
            <a:chOff x="-9949025" y="3615575"/>
            <a:chExt cx="335550" cy="352750"/>
          </a:xfrm>
        </p:grpSpPr>
        <p:sp>
          <p:nvSpPr>
            <p:cNvPr id="2342" name="Google Shape;2342;p4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5" name="Google Shape;2345;p44"/>
          <p:cNvGrpSpPr/>
          <p:nvPr/>
        </p:nvGrpSpPr>
        <p:grpSpPr>
          <a:xfrm>
            <a:off x="7950093" y="2890851"/>
            <a:ext cx="360175" cy="358423"/>
            <a:chOff x="-9961625" y="4048175"/>
            <a:chExt cx="357600" cy="355825"/>
          </a:xfrm>
        </p:grpSpPr>
        <p:sp>
          <p:nvSpPr>
            <p:cNvPr id="2346" name="Google Shape;2346;p4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44"/>
          <p:cNvGrpSpPr/>
          <p:nvPr/>
        </p:nvGrpSpPr>
        <p:grpSpPr>
          <a:xfrm>
            <a:off x="6636814" y="3366363"/>
            <a:ext cx="364959" cy="357289"/>
            <a:chOff x="-8680950" y="3624225"/>
            <a:chExt cx="362350" cy="354700"/>
          </a:xfrm>
        </p:grpSpPr>
        <p:sp>
          <p:nvSpPr>
            <p:cNvPr id="2353" name="Google Shape;2353;p4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44"/>
          <p:cNvGrpSpPr/>
          <p:nvPr/>
        </p:nvGrpSpPr>
        <p:grpSpPr>
          <a:xfrm>
            <a:off x="5773058" y="1532024"/>
            <a:ext cx="313365" cy="355476"/>
            <a:chOff x="-13056975" y="3212300"/>
            <a:chExt cx="311125" cy="352900"/>
          </a:xfrm>
        </p:grpSpPr>
        <p:sp>
          <p:nvSpPr>
            <p:cNvPr id="2360" name="Google Shape;2360;p4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4" name="Google Shape;2364;p44"/>
          <p:cNvGrpSpPr/>
          <p:nvPr/>
        </p:nvGrpSpPr>
        <p:grpSpPr>
          <a:xfrm>
            <a:off x="5750446" y="1972818"/>
            <a:ext cx="358588" cy="355325"/>
            <a:chOff x="-13077450" y="3647075"/>
            <a:chExt cx="356025" cy="352750"/>
          </a:xfrm>
        </p:grpSpPr>
        <p:sp>
          <p:nvSpPr>
            <p:cNvPr id="2365" name="Google Shape;2365;p4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44"/>
          <p:cNvGrpSpPr/>
          <p:nvPr/>
        </p:nvGrpSpPr>
        <p:grpSpPr>
          <a:xfrm>
            <a:off x="5761552" y="2416418"/>
            <a:ext cx="357002" cy="357037"/>
            <a:chOff x="-13079025" y="4079475"/>
            <a:chExt cx="354450" cy="354450"/>
          </a:xfrm>
        </p:grpSpPr>
        <p:sp>
          <p:nvSpPr>
            <p:cNvPr id="2369" name="Google Shape;2369;p4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44"/>
          <p:cNvGrpSpPr/>
          <p:nvPr/>
        </p:nvGrpSpPr>
        <p:grpSpPr>
          <a:xfrm>
            <a:off x="7534619" y="1532427"/>
            <a:ext cx="356221" cy="354670"/>
            <a:chOff x="-11292700" y="3213875"/>
            <a:chExt cx="353675" cy="352100"/>
          </a:xfrm>
        </p:grpSpPr>
        <p:sp>
          <p:nvSpPr>
            <p:cNvPr id="2374" name="Google Shape;2374;p4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1" name="Google Shape;2381;p44"/>
          <p:cNvGrpSpPr/>
          <p:nvPr/>
        </p:nvGrpSpPr>
        <p:grpSpPr>
          <a:xfrm>
            <a:off x="7528677" y="1972365"/>
            <a:ext cx="368106" cy="356232"/>
            <a:chOff x="-11299000" y="3647875"/>
            <a:chExt cx="365475" cy="353650"/>
          </a:xfrm>
        </p:grpSpPr>
        <p:sp>
          <p:nvSpPr>
            <p:cNvPr id="2382" name="Google Shape;2382;p4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8" name="Google Shape;2388;p44"/>
          <p:cNvGrpSpPr/>
          <p:nvPr/>
        </p:nvGrpSpPr>
        <p:grpSpPr>
          <a:xfrm>
            <a:off x="7544139" y="2428316"/>
            <a:ext cx="357808" cy="333240"/>
            <a:chOff x="-11295075" y="4092875"/>
            <a:chExt cx="355250" cy="330825"/>
          </a:xfrm>
        </p:grpSpPr>
        <p:sp>
          <p:nvSpPr>
            <p:cNvPr id="2389" name="Google Shape;2389;p4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4" name="Google Shape;2394;p44"/>
          <p:cNvGrpSpPr/>
          <p:nvPr/>
        </p:nvGrpSpPr>
        <p:grpSpPr>
          <a:xfrm>
            <a:off x="5769739" y="2891364"/>
            <a:ext cx="312585" cy="355451"/>
            <a:chOff x="-9500075" y="3180800"/>
            <a:chExt cx="310350" cy="352875"/>
          </a:xfrm>
        </p:grpSpPr>
        <p:sp>
          <p:nvSpPr>
            <p:cNvPr id="2395" name="Google Shape;2395;p4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44"/>
          <p:cNvGrpSpPr/>
          <p:nvPr/>
        </p:nvGrpSpPr>
        <p:grpSpPr>
          <a:xfrm>
            <a:off x="5747530" y="3366879"/>
            <a:ext cx="356221" cy="356257"/>
            <a:chOff x="-9523700" y="3614000"/>
            <a:chExt cx="353675" cy="353675"/>
          </a:xfrm>
        </p:grpSpPr>
        <p:sp>
          <p:nvSpPr>
            <p:cNvPr id="2405" name="Google Shape;2405;p4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4" name="Google Shape;2414;p44"/>
          <p:cNvGrpSpPr/>
          <p:nvPr/>
        </p:nvGrpSpPr>
        <p:grpSpPr>
          <a:xfrm>
            <a:off x="7532481" y="3389521"/>
            <a:ext cx="356221" cy="354670"/>
            <a:chOff x="-9523700" y="4049550"/>
            <a:chExt cx="353675" cy="352100"/>
          </a:xfrm>
        </p:grpSpPr>
        <p:sp>
          <p:nvSpPr>
            <p:cNvPr id="2415" name="Google Shape;2415;p4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2" name="Google Shape;2422;p44"/>
          <p:cNvGrpSpPr/>
          <p:nvPr/>
        </p:nvGrpSpPr>
        <p:grpSpPr>
          <a:xfrm>
            <a:off x="7088596" y="3389494"/>
            <a:ext cx="357002" cy="311029"/>
            <a:chOff x="-8209150" y="3659675"/>
            <a:chExt cx="354450" cy="308775"/>
          </a:xfrm>
        </p:grpSpPr>
        <p:sp>
          <p:nvSpPr>
            <p:cNvPr id="2423" name="Google Shape;2423;p4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9" name="Google Shape;2429;p44"/>
          <p:cNvGrpSpPr/>
          <p:nvPr/>
        </p:nvGrpSpPr>
        <p:grpSpPr>
          <a:xfrm>
            <a:off x="6191845" y="1532024"/>
            <a:ext cx="356221" cy="355476"/>
            <a:chOff x="-12643475" y="3212300"/>
            <a:chExt cx="353675" cy="352900"/>
          </a:xfrm>
        </p:grpSpPr>
        <p:sp>
          <p:nvSpPr>
            <p:cNvPr id="2430" name="Google Shape;2430;p4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9" name="Google Shape;2439;p44"/>
          <p:cNvGrpSpPr/>
          <p:nvPr/>
        </p:nvGrpSpPr>
        <p:grpSpPr>
          <a:xfrm>
            <a:off x="6191845" y="1983798"/>
            <a:ext cx="356221" cy="333366"/>
            <a:chOff x="-12643475" y="3657325"/>
            <a:chExt cx="353675" cy="330950"/>
          </a:xfrm>
        </p:grpSpPr>
        <p:sp>
          <p:nvSpPr>
            <p:cNvPr id="2440" name="Google Shape;2440;p4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44"/>
          <p:cNvGrpSpPr/>
          <p:nvPr/>
        </p:nvGrpSpPr>
        <p:grpSpPr>
          <a:xfrm>
            <a:off x="6202157" y="2418407"/>
            <a:ext cx="356221" cy="353059"/>
            <a:chOff x="-12643475" y="4081850"/>
            <a:chExt cx="353675" cy="350500"/>
          </a:xfrm>
        </p:grpSpPr>
        <p:sp>
          <p:nvSpPr>
            <p:cNvPr id="2447" name="Google Shape;2447;p4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1" name="Google Shape;2451;p44"/>
          <p:cNvGrpSpPr/>
          <p:nvPr/>
        </p:nvGrpSpPr>
        <p:grpSpPr>
          <a:xfrm>
            <a:off x="7974847" y="1532427"/>
            <a:ext cx="355416" cy="354670"/>
            <a:chOff x="-10857925" y="3213875"/>
            <a:chExt cx="352875" cy="352100"/>
          </a:xfrm>
        </p:grpSpPr>
        <p:sp>
          <p:nvSpPr>
            <p:cNvPr id="2452" name="Google Shape;2452;p4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2" name="Google Shape;2462;p44"/>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3" name="Google Shape;2463;p44"/>
          <p:cNvGrpSpPr/>
          <p:nvPr/>
        </p:nvGrpSpPr>
        <p:grpSpPr>
          <a:xfrm>
            <a:off x="7984757" y="2428316"/>
            <a:ext cx="356221" cy="333240"/>
            <a:chOff x="-10858725" y="4092875"/>
            <a:chExt cx="353675" cy="330825"/>
          </a:xfrm>
        </p:grpSpPr>
        <p:sp>
          <p:nvSpPr>
            <p:cNvPr id="2464" name="Google Shape;2464;p4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44"/>
          <p:cNvGrpSpPr/>
          <p:nvPr/>
        </p:nvGrpSpPr>
        <p:grpSpPr>
          <a:xfrm>
            <a:off x="6191762" y="2891855"/>
            <a:ext cx="356096" cy="354469"/>
            <a:chOff x="-9089725" y="3180200"/>
            <a:chExt cx="353550" cy="351900"/>
          </a:xfrm>
        </p:grpSpPr>
        <p:sp>
          <p:nvSpPr>
            <p:cNvPr id="2471" name="Google Shape;2471;p4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3" name="Google Shape;2473;p44"/>
          <p:cNvGrpSpPr/>
          <p:nvPr/>
        </p:nvGrpSpPr>
        <p:grpSpPr>
          <a:xfrm>
            <a:off x="6243280" y="3367282"/>
            <a:ext cx="252278" cy="355451"/>
            <a:chOff x="-9039300" y="3614000"/>
            <a:chExt cx="250475" cy="352875"/>
          </a:xfrm>
        </p:grpSpPr>
        <p:sp>
          <p:nvSpPr>
            <p:cNvPr id="2474" name="Google Shape;2474;p4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44"/>
          <p:cNvGrpSpPr/>
          <p:nvPr/>
        </p:nvGrpSpPr>
        <p:grpSpPr>
          <a:xfrm>
            <a:off x="7975246" y="3389521"/>
            <a:ext cx="354635" cy="354670"/>
            <a:chOff x="-9088150" y="4049550"/>
            <a:chExt cx="352100" cy="352100"/>
          </a:xfrm>
        </p:grpSpPr>
        <p:sp>
          <p:nvSpPr>
            <p:cNvPr id="2477" name="Google Shape;2477;p4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3" name="Google Shape;2483;p44"/>
          <p:cNvGrpSpPr/>
          <p:nvPr/>
        </p:nvGrpSpPr>
        <p:grpSpPr>
          <a:xfrm>
            <a:off x="7109610" y="2891754"/>
            <a:ext cx="315757" cy="354670"/>
            <a:chOff x="-8191825" y="3174500"/>
            <a:chExt cx="313500" cy="352100"/>
          </a:xfrm>
        </p:grpSpPr>
        <p:sp>
          <p:nvSpPr>
            <p:cNvPr id="2484" name="Google Shape;2484;p4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7"/>
          <p:cNvPicPr preferRelativeResize="0"/>
          <p:nvPr/>
        </p:nvPicPr>
        <p:blipFill rotWithShape="1">
          <a:blip r:embed="rId3">
            <a:alphaModFix/>
          </a:blip>
          <a:srcRect b="0" l="3130" r="3130" t="0"/>
          <a:stretch/>
        </p:blipFill>
        <p:spPr>
          <a:xfrm>
            <a:off x="3898350" y="0"/>
            <a:ext cx="4821553" cy="5143501"/>
          </a:xfrm>
          <a:prstGeom prst="rect">
            <a:avLst/>
          </a:prstGeom>
          <a:noFill/>
          <a:ln>
            <a:noFill/>
          </a:ln>
        </p:spPr>
      </p:pic>
      <p:sp>
        <p:nvSpPr>
          <p:cNvPr id="206" name="Google Shape;206;p27"/>
          <p:cNvSpPr txBox="1"/>
          <p:nvPr>
            <p:ph type="title"/>
          </p:nvPr>
        </p:nvSpPr>
        <p:spPr>
          <a:xfrm>
            <a:off x="130550" y="386300"/>
            <a:ext cx="3642900" cy="6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INTRODUCTION</a:t>
            </a:r>
            <a:endParaRPr>
              <a:solidFill>
                <a:schemeClr val="dk2"/>
              </a:solidFill>
            </a:endParaRPr>
          </a:p>
        </p:txBody>
      </p:sp>
      <p:sp>
        <p:nvSpPr>
          <p:cNvPr id="207" name="Google Shape;207;p27"/>
          <p:cNvSpPr txBox="1"/>
          <p:nvPr>
            <p:ph idx="1" type="subTitle"/>
          </p:nvPr>
        </p:nvSpPr>
        <p:spPr>
          <a:xfrm>
            <a:off x="219650" y="1015700"/>
            <a:ext cx="3553800" cy="3088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Client :</a:t>
            </a:r>
            <a:r>
              <a:rPr lang="en"/>
              <a:t> Mr Aomar OSMANI</a:t>
            </a:r>
            <a:endParaRPr/>
          </a:p>
          <a:p>
            <a:pPr indent="-317500" lvl="0" marL="457200" rtl="0" algn="l">
              <a:spcBef>
                <a:spcPts val="1600"/>
              </a:spcBef>
              <a:spcAft>
                <a:spcPts val="0"/>
              </a:spcAft>
              <a:buSzPts val="1400"/>
              <a:buChar char="●"/>
            </a:pPr>
            <a:r>
              <a:rPr b="1" lang="en"/>
              <a:t>Environnement de travail : </a:t>
            </a:r>
            <a:r>
              <a:rPr lang="en"/>
              <a:t>Établissement scolaire (IUT)</a:t>
            </a:r>
            <a:endParaRPr/>
          </a:p>
          <a:p>
            <a:pPr indent="-317500" lvl="0" marL="457200" rtl="0" algn="l">
              <a:spcBef>
                <a:spcPts val="1600"/>
              </a:spcBef>
              <a:spcAft>
                <a:spcPts val="0"/>
              </a:spcAft>
              <a:buSzPts val="1400"/>
              <a:buChar char="●"/>
            </a:pPr>
            <a:r>
              <a:rPr b="1" lang="en"/>
              <a:t>Interlocuteurs du Projet :</a:t>
            </a:r>
            <a:r>
              <a:rPr lang="en"/>
              <a:t> Haïfa Zargayouna</a:t>
            </a:r>
            <a:endParaRPr/>
          </a:p>
          <a:p>
            <a:pPr indent="-317500" lvl="0" marL="457200" rtl="0" algn="l">
              <a:spcBef>
                <a:spcPts val="1600"/>
              </a:spcBef>
              <a:spcAft>
                <a:spcPts val="0"/>
              </a:spcAft>
              <a:buSzPts val="1400"/>
              <a:buChar char="●"/>
            </a:pPr>
            <a:r>
              <a:rPr b="1" lang="en"/>
              <a:t>Équipe du projet :</a:t>
            </a:r>
            <a:r>
              <a:rPr b="1" lang="en"/>
              <a:t>                 </a:t>
            </a:r>
            <a:r>
              <a:rPr lang="en"/>
              <a:t>ATICI Michael,                   ABELARD Rodlens, BELMESSAOUD Imran, LADDADA Anis,             MANSEUR Nassim</a:t>
            </a:r>
            <a:endParaRPr b="1"/>
          </a:p>
          <a:p>
            <a:pPr indent="0" lvl="0" marL="0" rtl="0" algn="l">
              <a:spcBef>
                <a:spcPts val="1600"/>
              </a:spcBef>
              <a:spcAft>
                <a:spcPts val="1600"/>
              </a:spcAft>
              <a:buClr>
                <a:schemeClr val="dk1"/>
              </a:buClr>
              <a:buSzPts val="1100"/>
              <a:buFont typeface="Arial"/>
              <a:buNone/>
            </a:pPr>
            <a:r>
              <a:t/>
            </a:r>
            <a:endParaRPr/>
          </a:p>
        </p:txBody>
      </p:sp>
      <p:sp>
        <p:nvSpPr>
          <p:cNvPr id="208" name="Google Shape;208;p27"/>
          <p:cNvSpPr/>
          <p:nvPr/>
        </p:nvSpPr>
        <p:spPr>
          <a:xfrm>
            <a:off x="713225" y="4776850"/>
            <a:ext cx="61407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6853800" y="0"/>
            <a:ext cx="22902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90" name="Shape 2490"/>
        <p:cNvGrpSpPr/>
        <p:nvPr/>
      </p:nvGrpSpPr>
      <p:grpSpPr>
        <a:xfrm>
          <a:off x="0" y="0"/>
          <a:ext cx="0" cy="0"/>
          <a:chOff x="0" y="0"/>
          <a:chExt cx="0" cy="0"/>
        </a:xfrm>
      </p:grpSpPr>
      <p:sp>
        <p:nvSpPr>
          <p:cNvPr id="2491" name="Google Shape;2491;p4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2492" name="Google Shape;2492;p4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3" name="Google Shape;2493;p45"/>
          <p:cNvGrpSpPr/>
          <p:nvPr/>
        </p:nvGrpSpPr>
        <p:grpSpPr>
          <a:xfrm>
            <a:off x="748855" y="2243507"/>
            <a:ext cx="452798" cy="449473"/>
            <a:chOff x="-21322300" y="3693325"/>
            <a:chExt cx="306400" cy="304150"/>
          </a:xfrm>
        </p:grpSpPr>
        <p:sp>
          <p:nvSpPr>
            <p:cNvPr id="2494" name="Google Shape;2494;p4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45"/>
          <p:cNvGrpSpPr/>
          <p:nvPr/>
        </p:nvGrpSpPr>
        <p:grpSpPr>
          <a:xfrm>
            <a:off x="748263" y="2810244"/>
            <a:ext cx="453980" cy="422540"/>
            <a:chOff x="-21322300" y="4077125"/>
            <a:chExt cx="307200" cy="285925"/>
          </a:xfrm>
        </p:grpSpPr>
        <p:sp>
          <p:nvSpPr>
            <p:cNvPr id="2499" name="Google Shape;2499;p4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1" name="Google Shape;2511;p45"/>
          <p:cNvGrpSpPr/>
          <p:nvPr/>
        </p:nvGrpSpPr>
        <p:grpSpPr>
          <a:xfrm>
            <a:off x="3525440" y="1689128"/>
            <a:ext cx="451653" cy="450212"/>
            <a:chOff x="-19394200" y="3333800"/>
            <a:chExt cx="305625" cy="304650"/>
          </a:xfrm>
        </p:grpSpPr>
        <p:sp>
          <p:nvSpPr>
            <p:cNvPr id="2512" name="Google Shape;2512;p4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45"/>
          <p:cNvGrpSpPr/>
          <p:nvPr/>
        </p:nvGrpSpPr>
        <p:grpSpPr>
          <a:xfrm>
            <a:off x="3524276" y="2243580"/>
            <a:ext cx="453980" cy="449325"/>
            <a:chOff x="-19396575" y="3708500"/>
            <a:chExt cx="307200" cy="304050"/>
          </a:xfrm>
        </p:grpSpPr>
        <p:sp>
          <p:nvSpPr>
            <p:cNvPr id="2522" name="Google Shape;2522;p4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5" name="Google Shape;2525;p45"/>
          <p:cNvGrpSpPr/>
          <p:nvPr/>
        </p:nvGrpSpPr>
        <p:grpSpPr>
          <a:xfrm>
            <a:off x="3518457" y="2796461"/>
            <a:ext cx="465618" cy="450101"/>
            <a:chOff x="-19394200" y="4084200"/>
            <a:chExt cx="315075" cy="304575"/>
          </a:xfrm>
        </p:grpSpPr>
        <p:sp>
          <p:nvSpPr>
            <p:cNvPr id="2526" name="Google Shape;2526;p4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2" name="Google Shape;2532;p45"/>
          <p:cNvGrpSpPr/>
          <p:nvPr/>
        </p:nvGrpSpPr>
        <p:grpSpPr>
          <a:xfrm>
            <a:off x="6324167" y="1689001"/>
            <a:ext cx="400447" cy="450470"/>
            <a:chOff x="-17526750" y="3309200"/>
            <a:chExt cx="270975" cy="304825"/>
          </a:xfrm>
        </p:grpSpPr>
        <p:sp>
          <p:nvSpPr>
            <p:cNvPr id="2533" name="Google Shape;2533;p4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45"/>
          <p:cNvGrpSpPr/>
          <p:nvPr/>
        </p:nvGrpSpPr>
        <p:grpSpPr>
          <a:xfrm>
            <a:off x="6300319" y="2244173"/>
            <a:ext cx="448143" cy="448143"/>
            <a:chOff x="-17542500" y="3684100"/>
            <a:chExt cx="303250" cy="303250"/>
          </a:xfrm>
        </p:grpSpPr>
        <p:sp>
          <p:nvSpPr>
            <p:cNvPr id="2539" name="Google Shape;2539;p4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45"/>
          <p:cNvGrpSpPr/>
          <p:nvPr/>
        </p:nvGrpSpPr>
        <p:grpSpPr>
          <a:xfrm>
            <a:off x="6299728" y="2810817"/>
            <a:ext cx="449325" cy="421395"/>
            <a:chOff x="-17542500" y="4068450"/>
            <a:chExt cx="304050" cy="285150"/>
          </a:xfrm>
        </p:grpSpPr>
        <p:sp>
          <p:nvSpPr>
            <p:cNvPr id="2547" name="Google Shape;2547;p4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45"/>
          <p:cNvGrpSpPr/>
          <p:nvPr/>
        </p:nvGrpSpPr>
        <p:grpSpPr>
          <a:xfrm>
            <a:off x="3530150" y="3342211"/>
            <a:ext cx="343404" cy="449325"/>
            <a:chOff x="-15652200" y="3335975"/>
            <a:chExt cx="232375" cy="304050"/>
          </a:xfrm>
        </p:grpSpPr>
        <p:sp>
          <p:nvSpPr>
            <p:cNvPr id="2554" name="Google Shape;2554;p4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45"/>
          <p:cNvGrpSpPr/>
          <p:nvPr/>
        </p:nvGrpSpPr>
        <p:grpSpPr>
          <a:xfrm>
            <a:off x="1303491" y="1689573"/>
            <a:ext cx="450470" cy="449325"/>
            <a:chOff x="-20946600" y="3317850"/>
            <a:chExt cx="304825" cy="304050"/>
          </a:xfrm>
        </p:grpSpPr>
        <p:sp>
          <p:nvSpPr>
            <p:cNvPr id="2564" name="Google Shape;2564;p4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45"/>
          <p:cNvGrpSpPr/>
          <p:nvPr/>
        </p:nvGrpSpPr>
        <p:grpSpPr>
          <a:xfrm>
            <a:off x="1304064" y="2243729"/>
            <a:ext cx="449325" cy="449030"/>
            <a:chOff x="-20945825" y="3692175"/>
            <a:chExt cx="304050" cy="303850"/>
          </a:xfrm>
        </p:grpSpPr>
        <p:sp>
          <p:nvSpPr>
            <p:cNvPr id="2568" name="Google Shape;2568;p4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2" name="Google Shape;2572;p45"/>
          <p:cNvGrpSpPr/>
          <p:nvPr/>
        </p:nvGrpSpPr>
        <p:grpSpPr>
          <a:xfrm>
            <a:off x="1329667" y="2797442"/>
            <a:ext cx="398119" cy="448143"/>
            <a:chOff x="-20930075" y="4066100"/>
            <a:chExt cx="269400" cy="303250"/>
          </a:xfrm>
        </p:grpSpPr>
        <p:sp>
          <p:nvSpPr>
            <p:cNvPr id="2573" name="Google Shape;2573;p4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5" name="Google Shape;2575;p45"/>
          <p:cNvGrpSpPr/>
          <p:nvPr/>
        </p:nvGrpSpPr>
        <p:grpSpPr>
          <a:xfrm>
            <a:off x="4110888" y="1689848"/>
            <a:ext cx="372516" cy="448771"/>
            <a:chOff x="-18994100" y="3334775"/>
            <a:chExt cx="252075" cy="303675"/>
          </a:xfrm>
        </p:grpSpPr>
        <p:sp>
          <p:nvSpPr>
            <p:cNvPr id="2576" name="Google Shape;2576;p4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0" name="Google Shape;2580;p45"/>
          <p:cNvGrpSpPr/>
          <p:nvPr/>
        </p:nvGrpSpPr>
        <p:grpSpPr>
          <a:xfrm>
            <a:off x="4125445" y="2244743"/>
            <a:ext cx="343404" cy="446998"/>
            <a:chOff x="-18983850" y="3710075"/>
            <a:chExt cx="232375" cy="302475"/>
          </a:xfrm>
        </p:grpSpPr>
        <p:sp>
          <p:nvSpPr>
            <p:cNvPr id="2581" name="Google Shape;2581;p4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5" name="Google Shape;2585;p45"/>
          <p:cNvGrpSpPr/>
          <p:nvPr/>
        </p:nvGrpSpPr>
        <p:grpSpPr>
          <a:xfrm>
            <a:off x="4071911" y="2797422"/>
            <a:ext cx="450470" cy="448180"/>
            <a:chOff x="-19020075" y="4084200"/>
            <a:chExt cx="304825" cy="303275"/>
          </a:xfrm>
        </p:grpSpPr>
        <p:sp>
          <p:nvSpPr>
            <p:cNvPr id="2586" name="Google Shape;2586;p4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5" name="Google Shape;2595;p45"/>
          <p:cNvGrpSpPr/>
          <p:nvPr/>
        </p:nvGrpSpPr>
        <p:grpSpPr>
          <a:xfrm>
            <a:off x="6889176" y="1689001"/>
            <a:ext cx="396937" cy="450470"/>
            <a:chOff x="-17149475" y="3309200"/>
            <a:chExt cx="268600" cy="304825"/>
          </a:xfrm>
        </p:grpSpPr>
        <p:sp>
          <p:nvSpPr>
            <p:cNvPr id="2596" name="Google Shape;2596;p4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8" name="Google Shape;2598;p45"/>
          <p:cNvGrpSpPr/>
          <p:nvPr/>
        </p:nvGrpSpPr>
        <p:grpSpPr>
          <a:xfrm>
            <a:off x="6862982" y="2258120"/>
            <a:ext cx="449325" cy="420249"/>
            <a:chOff x="-17168375" y="3692750"/>
            <a:chExt cx="304050" cy="284375"/>
          </a:xfrm>
        </p:grpSpPr>
        <p:sp>
          <p:nvSpPr>
            <p:cNvPr id="2599" name="Google Shape;2599;p4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6" name="Google Shape;2606;p45"/>
          <p:cNvGrpSpPr/>
          <p:nvPr/>
        </p:nvGrpSpPr>
        <p:grpSpPr>
          <a:xfrm>
            <a:off x="6859491" y="2796852"/>
            <a:ext cx="456308" cy="449325"/>
            <a:chOff x="-17170750" y="4058800"/>
            <a:chExt cx="308775" cy="304050"/>
          </a:xfrm>
        </p:grpSpPr>
        <p:sp>
          <p:nvSpPr>
            <p:cNvPr id="2607" name="Google Shape;2607;p4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45"/>
          <p:cNvGrpSpPr/>
          <p:nvPr/>
        </p:nvGrpSpPr>
        <p:grpSpPr>
          <a:xfrm>
            <a:off x="5721388" y="3343358"/>
            <a:ext cx="450470" cy="446998"/>
            <a:chOff x="-15688425" y="3707725"/>
            <a:chExt cx="304825" cy="302475"/>
          </a:xfrm>
        </p:grpSpPr>
        <p:sp>
          <p:nvSpPr>
            <p:cNvPr id="2625" name="Google Shape;2625;p4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45"/>
          <p:cNvGrpSpPr/>
          <p:nvPr/>
        </p:nvGrpSpPr>
        <p:grpSpPr>
          <a:xfrm>
            <a:off x="1865544" y="1690441"/>
            <a:ext cx="451653" cy="447589"/>
            <a:chOff x="-20572500" y="3319025"/>
            <a:chExt cx="305625" cy="302875"/>
          </a:xfrm>
        </p:grpSpPr>
        <p:sp>
          <p:nvSpPr>
            <p:cNvPr id="2632" name="Google Shape;2632;p4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45"/>
          <p:cNvGrpSpPr/>
          <p:nvPr/>
        </p:nvGrpSpPr>
        <p:grpSpPr>
          <a:xfrm>
            <a:off x="1866708" y="2305410"/>
            <a:ext cx="449325" cy="325670"/>
            <a:chOff x="-20571700" y="3722875"/>
            <a:chExt cx="304050" cy="220375"/>
          </a:xfrm>
        </p:grpSpPr>
        <p:sp>
          <p:nvSpPr>
            <p:cNvPr id="2635" name="Google Shape;2635;p4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45"/>
          <p:cNvGrpSpPr/>
          <p:nvPr/>
        </p:nvGrpSpPr>
        <p:grpSpPr>
          <a:xfrm>
            <a:off x="1866135" y="2796278"/>
            <a:ext cx="450470" cy="450470"/>
            <a:chOff x="-20571700" y="4066875"/>
            <a:chExt cx="304825" cy="304825"/>
          </a:xfrm>
        </p:grpSpPr>
        <p:sp>
          <p:nvSpPr>
            <p:cNvPr id="2643" name="Google Shape;2643;p4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9" name="Google Shape;2649;p45"/>
          <p:cNvGrpSpPr/>
          <p:nvPr/>
        </p:nvGrpSpPr>
        <p:grpSpPr>
          <a:xfrm>
            <a:off x="4632837" y="1688259"/>
            <a:ext cx="453980" cy="451948"/>
            <a:chOff x="-18645175" y="3334200"/>
            <a:chExt cx="307200" cy="305825"/>
          </a:xfrm>
        </p:grpSpPr>
        <p:sp>
          <p:nvSpPr>
            <p:cNvPr id="2650" name="Google Shape;2650;p4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45"/>
          <p:cNvGrpSpPr/>
          <p:nvPr/>
        </p:nvGrpSpPr>
        <p:grpSpPr>
          <a:xfrm>
            <a:off x="4633429" y="2242989"/>
            <a:ext cx="452798" cy="450507"/>
            <a:chOff x="-18645175" y="3708500"/>
            <a:chExt cx="306400" cy="304850"/>
          </a:xfrm>
        </p:grpSpPr>
        <p:sp>
          <p:nvSpPr>
            <p:cNvPr id="2656" name="Google Shape;2656;p4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3" name="Google Shape;2663;p45"/>
          <p:cNvGrpSpPr/>
          <p:nvPr/>
        </p:nvGrpSpPr>
        <p:grpSpPr>
          <a:xfrm>
            <a:off x="4631101" y="2795630"/>
            <a:ext cx="457453" cy="451763"/>
            <a:chOff x="-18647525" y="4082625"/>
            <a:chExt cx="309550" cy="305700"/>
          </a:xfrm>
        </p:grpSpPr>
        <p:sp>
          <p:nvSpPr>
            <p:cNvPr id="2664" name="Google Shape;2664;p4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45"/>
          <p:cNvGrpSpPr/>
          <p:nvPr/>
        </p:nvGrpSpPr>
        <p:grpSpPr>
          <a:xfrm>
            <a:off x="7441485" y="1689592"/>
            <a:ext cx="395755" cy="449288"/>
            <a:chOff x="-16775350" y="3309200"/>
            <a:chExt cx="267800" cy="304025"/>
          </a:xfrm>
        </p:grpSpPr>
        <p:sp>
          <p:nvSpPr>
            <p:cNvPr id="2669" name="Google Shape;2669;p4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45"/>
          <p:cNvGrpSpPr/>
          <p:nvPr/>
        </p:nvGrpSpPr>
        <p:grpSpPr>
          <a:xfrm>
            <a:off x="7441485" y="2241827"/>
            <a:ext cx="395755" cy="452835"/>
            <a:chOff x="-16775350" y="3683300"/>
            <a:chExt cx="267800" cy="306425"/>
          </a:xfrm>
        </p:grpSpPr>
        <p:sp>
          <p:nvSpPr>
            <p:cNvPr id="2673" name="Google Shape;2673;p4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45"/>
          <p:cNvGrpSpPr/>
          <p:nvPr/>
        </p:nvGrpSpPr>
        <p:grpSpPr>
          <a:xfrm>
            <a:off x="7413536" y="2796870"/>
            <a:ext cx="451653" cy="449288"/>
            <a:chOff x="-16794250" y="4058225"/>
            <a:chExt cx="305625" cy="304025"/>
          </a:xfrm>
        </p:grpSpPr>
        <p:sp>
          <p:nvSpPr>
            <p:cNvPr id="2677" name="Google Shape;2677;p4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6" name="Google Shape;2686;p4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7" name="Google Shape;2687;p45"/>
          <p:cNvGrpSpPr/>
          <p:nvPr/>
        </p:nvGrpSpPr>
        <p:grpSpPr>
          <a:xfrm>
            <a:off x="2414953" y="1689573"/>
            <a:ext cx="457453" cy="449325"/>
            <a:chOff x="-20199150" y="3317850"/>
            <a:chExt cx="309550" cy="304050"/>
          </a:xfrm>
        </p:grpSpPr>
        <p:sp>
          <p:nvSpPr>
            <p:cNvPr id="2688" name="Google Shape;2688;p4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5" name="Google Shape;2695;p45"/>
          <p:cNvGrpSpPr/>
          <p:nvPr/>
        </p:nvGrpSpPr>
        <p:grpSpPr>
          <a:xfrm>
            <a:off x="2417281" y="2242861"/>
            <a:ext cx="452798" cy="450766"/>
            <a:chOff x="-20199150" y="3693150"/>
            <a:chExt cx="306400" cy="305025"/>
          </a:xfrm>
        </p:grpSpPr>
        <p:sp>
          <p:nvSpPr>
            <p:cNvPr id="2696" name="Google Shape;2696;p4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2" name="Google Shape;2702;p45"/>
          <p:cNvGrpSpPr/>
          <p:nvPr/>
        </p:nvGrpSpPr>
        <p:grpSpPr>
          <a:xfrm>
            <a:off x="2417854" y="2795687"/>
            <a:ext cx="451653" cy="451653"/>
            <a:chOff x="-20197575" y="4066875"/>
            <a:chExt cx="305625" cy="305625"/>
          </a:xfrm>
        </p:grpSpPr>
        <p:sp>
          <p:nvSpPr>
            <p:cNvPr id="2703" name="Google Shape;2703;p4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1" name="Google Shape;2711;p45"/>
          <p:cNvGrpSpPr/>
          <p:nvPr/>
        </p:nvGrpSpPr>
        <p:grpSpPr>
          <a:xfrm>
            <a:off x="5200071" y="1687520"/>
            <a:ext cx="449325" cy="453426"/>
            <a:chOff x="-18271050" y="3333200"/>
            <a:chExt cx="304050" cy="306825"/>
          </a:xfrm>
        </p:grpSpPr>
        <p:sp>
          <p:nvSpPr>
            <p:cNvPr id="2712" name="Google Shape;2712;p4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7" name="Google Shape;2717;p45"/>
          <p:cNvGrpSpPr/>
          <p:nvPr/>
        </p:nvGrpSpPr>
        <p:grpSpPr>
          <a:xfrm>
            <a:off x="5200644" y="2244171"/>
            <a:ext cx="448180" cy="448143"/>
            <a:chOff x="-18270275" y="3710875"/>
            <a:chExt cx="303275" cy="303250"/>
          </a:xfrm>
        </p:grpSpPr>
        <p:sp>
          <p:nvSpPr>
            <p:cNvPr id="2718" name="Google Shape;2718;p4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4" name="Google Shape;2724;p45"/>
          <p:cNvGrpSpPr/>
          <p:nvPr/>
        </p:nvGrpSpPr>
        <p:grpSpPr>
          <a:xfrm>
            <a:off x="5254196" y="2797422"/>
            <a:ext cx="341076" cy="448180"/>
            <a:chOff x="-18234025" y="4084200"/>
            <a:chExt cx="230800" cy="303275"/>
          </a:xfrm>
        </p:grpSpPr>
        <p:sp>
          <p:nvSpPr>
            <p:cNvPr id="2725" name="Google Shape;2725;p4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8" name="Google Shape;2728;p45"/>
          <p:cNvGrpSpPr/>
          <p:nvPr/>
        </p:nvGrpSpPr>
        <p:grpSpPr>
          <a:xfrm>
            <a:off x="2366751" y="3341641"/>
            <a:ext cx="449325" cy="450470"/>
            <a:chOff x="-16419350" y="3308400"/>
            <a:chExt cx="304050" cy="304825"/>
          </a:xfrm>
        </p:grpSpPr>
        <p:sp>
          <p:nvSpPr>
            <p:cNvPr id="2729" name="Google Shape;2729;p4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45"/>
          <p:cNvGrpSpPr/>
          <p:nvPr/>
        </p:nvGrpSpPr>
        <p:grpSpPr>
          <a:xfrm>
            <a:off x="4638306" y="3340423"/>
            <a:ext cx="395755" cy="452872"/>
            <a:chOff x="-16401225" y="3683275"/>
            <a:chExt cx="267800" cy="306450"/>
          </a:xfrm>
        </p:grpSpPr>
        <p:sp>
          <p:nvSpPr>
            <p:cNvPr id="2737" name="Google Shape;2737;p4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4" name="Google Shape;2744;p45"/>
          <p:cNvGrpSpPr/>
          <p:nvPr/>
        </p:nvGrpSpPr>
        <p:grpSpPr>
          <a:xfrm>
            <a:off x="8003755" y="2797062"/>
            <a:ext cx="450470" cy="448180"/>
            <a:chOff x="-16419350" y="4058200"/>
            <a:chExt cx="304825" cy="303275"/>
          </a:xfrm>
        </p:grpSpPr>
        <p:sp>
          <p:nvSpPr>
            <p:cNvPr id="2745" name="Google Shape;2745;p4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45"/>
          <p:cNvGrpSpPr/>
          <p:nvPr/>
        </p:nvGrpSpPr>
        <p:grpSpPr>
          <a:xfrm>
            <a:off x="4030643" y="3343080"/>
            <a:ext cx="450507" cy="447589"/>
            <a:chOff x="-15296200" y="3326900"/>
            <a:chExt cx="304850" cy="302875"/>
          </a:xfrm>
        </p:grpSpPr>
        <p:sp>
          <p:nvSpPr>
            <p:cNvPr id="2753" name="Google Shape;2753;p4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8" name="Google Shape;2758;p45"/>
          <p:cNvGrpSpPr/>
          <p:nvPr/>
        </p:nvGrpSpPr>
        <p:grpSpPr>
          <a:xfrm>
            <a:off x="2946296" y="1706881"/>
            <a:ext cx="486566" cy="414708"/>
            <a:chOff x="-19835275" y="3330250"/>
            <a:chExt cx="329250" cy="280625"/>
          </a:xfrm>
        </p:grpSpPr>
        <p:sp>
          <p:nvSpPr>
            <p:cNvPr id="2759" name="Google Shape;2759;p4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2" name="Google Shape;2762;p45"/>
          <p:cNvGrpSpPr/>
          <p:nvPr/>
        </p:nvGrpSpPr>
        <p:grpSpPr>
          <a:xfrm>
            <a:off x="2964325" y="2243470"/>
            <a:ext cx="450507" cy="449547"/>
            <a:chOff x="-19822675" y="3692750"/>
            <a:chExt cx="304850" cy="304200"/>
          </a:xfrm>
        </p:grpSpPr>
        <p:sp>
          <p:nvSpPr>
            <p:cNvPr id="2763" name="Google Shape;2763;p4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8" name="Google Shape;2768;p45"/>
          <p:cNvGrpSpPr/>
          <p:nvPr/>
        </p:nvGrpSpPr>
        <p:grpSpPr>
          <a:xfrm>
            <a:off x="2964916" y="2796278"/>
            <a:ext cx="449325" cy="450470"/>
            <a:chOff x="-19822675" y="4066875"/>
            <a:chExt cx="304050" cy="304825"/>
          </a:xfrm>
        </p:grpSpPr>
        <p:sp>
          <p:nvSpPr>
            <p:cNvPr id="2769" name="Google Shape;2769;p4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45"/>
          <p:cNvGrpSpPr/>
          <p:nvPr/>
        </p:nvGrpSpPr>
        <p:grpSpPr>
          <a:xfrm>
            <a:off x="5773985" y="1689571"/>
            <a:ext cx="399302" cy="449325"/>
            <a:chOff x="-17878825" y="3334400"/>
            <a:chExt cx="270200" cy="304050"/>
          </a:xfrm>
        </p:grpSpPr>
        <p:sp>
          <p:nvSpPr>
            <p:cNvPr id="2776" name="Google Shape;2776;p4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45"/>
          <p:cNvGrpSpPr/>
          <p:nvPr/>
        </p:nvGrpSpPr>
        <p:grpSpPr>
          <a:xfrm>
            <a:off x="5747809" y="2242416"/>
            <a:ext cx="451653" cy="451653"/>
            <a:chOff x="-17896150" y="3709300"/>
            <a:chExt cx="305625" cy="305625"/>
          </a:xfrm>
        </p:grpSpPr>
        <p:sp>
          <p:nvSpPr>
            <p:cNvPr id="2784" name="Google Shape;2784;p4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8" name="Google Shape;2788;p45"/>
          <p:cNvGrpSpPr/>
          <p:nvPr/>
        </p:nvGrpSpPr>
        <p:grpSpPr>
          <a:xfrm>
            <a:off x="5775740" y="2795686"/>
            <a:ext cx="395792" cy="451653"/>
            <a:chOff x="-17878025" y="4082625"/>
            <a:chExt cx="267825" cy="305625"/>
          </a:xfrm>
        </p:grpSpPr>
        <p:sp>
          <p:nvSpPr>
            <p:cNvPr id="2789" name="Google Shape;2789;p4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45"/>
          <p:cNvGrpSpPr/>
          <p:nvPr/>
        </p:nvGrpSpPr>
        <p:grpSpPr>
          <a:xfrm>
            <a:off x="2919632" y="3355015"/>
            <a:ext cx="450507" cy="423722"/>
            <a:chOff x="-16044450" y="3317850"/>
            <a:chExt cx="304850" cy="286725"/>
          </a:xfrm>
        </p:grpSpPr>
        <p:sp>
          <p:nvSpPr>
            <p:cNvPr id="2797" name="Google Shape;2797;p4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1" name="Google Shape;2801;p4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2" name="Google Shape;2802;p45"/>
          <p:cNvGrpSpPr/>
          <p:nvPr/>
        </p:nvGrpSpPr>
        <p:grpSpPr>
          <a:xfrm>
            <a:off x="8042149" y="2243724"/>
            <a:ext cx="373662" cy="449030"/>
            <a:chOff x="-16018450" y="4058400"/>
            <a:chExt cx="252850" cy="303850"/>
          </a:xfrm>
        </p:grpSpPr>
        <p:sp>
          <p:nvSpPr>
            <p:cNvPr id="2803" name="Google Shape;2803;p4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7" name="Google Shape;2807;p4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11" name="Shape 2811"/>
        <p:cNvGrpSpPr/>
        <p:nvPr/>
      </p:nvGrpSpPr>
      <p:grpSpPr>
        <a:xfrm>
          <a:off x="0" y="0"/>
          <a:ext cx="0" cy="0"/>
          <a:chOff x="0" y="0"/>
          <a:chExt cx="0" cy="0"/>
        </a:xfrm>
      </p:grpSpPr>
      <p:sp>
        <p:nvSpPr>
          <p:cNvPr id="2812" name="Google Shape;2812;p4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2813" name="Google Shape;2813;p46"/>
          <p:cNvGrpSpPr/>
          <p:nvPr/>
        </p:nvGrpSpPr>
        <p:grpSpPr>
          <a:xfrm>
            <a:off x="845901" y="1689241"/>
            <a:ext cx="442337" cy="419623"/>
            <a:chOff x="-6696925" y="3272575"/>
            <a:chExt cx="307200" cy="291425"/>
          </a:xfrm>
        </p:grpSpPr>
        <p:sp>
          <p:nvSpPr>
            <p:cNvPr id="2814" name="Google Shape;2814;p4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46"/>
          <p:cNvGrpSpPr/>
          <p:nvPr/>
        </p:nvGrpSpPr>
        <p:grpSpPr>
          <a:xfrm>
            <a:off x="845884" y="2204636"/>
            <a:ext cx="442373" cy="420775"/>
            <a:chOff x="-6690625" y="3631325"/>
            <a:chExt cx="307225" cy="292225"/>
          </a:xfrm>
        </p:grpSpPr>
        <p:sp>
          <p:nvSpPr>
            <p:cNvPr id="2817" name="Google Shape;2817;p4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46"/>
          <p:cNvGrpSpPr/>
          <p:nvPr/>
        </p:nvGrpSpPr>
        <p:grpSpPr>
          <a:xfrm>
            <a:off x="868005" y="2756972"/>
            <a:ext cx="421927" cy="419371"/>
            <a:chOff x="-6689825" y="3992050"/>
            <a:chExt cx="293025" cy="291250"/>
          </a:xfrm>
        </p:grpSpPr>
        <p:sp>
          <p:nvSpPr>
            <p:cNvPr id="2823" name="Google Shape;2823;p4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5" name="Google Shape;2835;p4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6" name="Google Shape;2836;p46"/>
          <p:cNvGrpSpPr/>
          <p:nvPr/>
        </p:nvGrpSpPr>
        <p:grpSpPr>
          <a:xfrm>
            <a:off x="3551317" y="2205192"/>
            <a:ext cx="423043" cy="419659"/>
            <a:chOff x="-4837325" y="3612425"/>
            <a:chExt cx="293800" cy="291450"/>
          </a:xfrm>
        </p:grpSpPr>
        <p:sp>
          <p:nvSpPr>
            <p:cNvPr id="2837" name="Google Shape;2837;p4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46"/>
          <p:cNvGrpSpPr/>
          <p:nvPr/>
        </p:nvGrpSpPr>
        <p:grpSpPr>
          <a:xfrm>
            <a:off x="3564349" y="2756826"/>
            <a:ext cx="420775" cy="419659"/>
            <a:chOff x="-4837325" y="3971575"/>
            <a:chExt cx="292225" cy="291450"/>
          </a:xfrm>
        </p:grpSpPr>
        <p:sp>
          <p:nvSpPr>
            <p:cNvPr id="2841" name="Google Shape;2841;p4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46"/>
          <p:cNvGrpSpPr/>
          <p:nvPr/>
        </p:nvGrpSpPr>
        <p:grpSpPr>
          <a:xfrm>
            <a:off x="6256364" y="1714185"/>
            <a:ext cx="430998" cy="369730"/>
            <a:chOff x="-3037625" y="3254850"/>
            <a:chExt cx="299325" cy="256775"/>
          </a:xfrm>
        </p:grpSpPr>
        <p:sp>
          <p:nvSpPr>
            <p:cNvPr id="2848" name="Google Shape;2848;p4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46"/>
          <p:cNvGrpSpPr/>
          <p:nvPr/>
        </p:nvGrpSpPr>
        <p:grpSpPr>
          <a:xfrm>
            <a:off x="6260324" y="2204615"/>
            <a:ext cx="423079" cy="420811"/>
            <a:chOff x="-3031325" y="3597450"/>
            <a:chExt cx="293825" cy="292250"/>
          </a:xfrm>
        </p:grpSpPr>
        <p:sp>
          <p:nvSpPr>
            <p:cNvPr id="2853" name="Google Shape;2853;p4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7" name="Google Shape;2857;p46"/>
          <p:cNvGrpSpPr/>
          <p:nvPr/>
        </p:nvGrpSpPr>
        <p:grpSpPr>
          <a:xfrm>
            <a:off x="6272798" y="2781214"/>
            <a:ext cx="421927" cy="370882"/>
            <a:chOff x="-3030525" y="3973150"/>
            <a:chExt cx="293025" cy="257575"/>
          </a:xfrm>
        </p:grpSpPr>
        <p:sp>
          <p:nvSpPr>
            <p:cNvPr id="2858" name="Google Shape;2858;p4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0" name="Google Shape;2860;p46"/>
          <p:cNvGrpSpPr/>
          <p:nvPr/>
        </p:nvGrpSpPr>
        <p:grpSpPr>
          <a:xfrm>
            <a:off x="1374391" y="3369426"/>
            <a:ext cx="421927" cy="297195"/>
            <a:chOff x="-1199300" y="3279250"/>
            <a:chExt cx="293025" cy="206400"/>
          </a:xfrm>
        </p:grpSpPr>
        <p:sp>
          <p:nvSpPr>
            <p:cNvPr id="2861" name="Google Shape;2861;p4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5" name="Google Shape;2865;p46"/>
          <p:cNvGrpSpPr/>
          <p:nvPr/>
        </p:nvGrpSpPr>
        <p:grpSpPr>
          <a:xfrm>
            <a:off x="1381477" y="1688773"/>
            <a:ext cx="444605" cy="420559"/>
            <a:chOff x="-6338550" y="3272950"/>
            <a:chExt cx="308775" cy="292075"/>
          </a:xfrm>
        </p:grpSpPr>
        <p:sp>
          <p:nvSpPr>
            <p:cNvPr id="2866" name="Google Shape;2866;p4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9" name="Google Shape;2869;p46"/>
          <p:cNvGrpSpPr/>
          <p:nvPr/>
        </p:nvGrpSpPr>
        <p:grpSpPr>
          <a:xfrm>
            <a:off x="1392817" y="2205194"/>
            <a:ext cx="421927" cy="419659"/>
            <a:chOff x="-6329100" y="3632100"/>
            <a:chExt cx="293025" cy="291450"/>
          </a:xfrm>
        </p:grpSpPr>
        <p:sp>
          <p:nvSpPr>
            <p:cNvPr id="2870" name="Google Shape;2870;p4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3" name="Google Shape;2873;p46"/>
          <p:cNvGrpSpPr/>
          <p:nvPr/>
        </p:nvGrpSpPr>
        <p:grpSpPr>
          <a:xfrm>
            <a:off x="1405867" y="2756828"/>
            <a:ext cx="419623" cy="419659"/>
            <a:chOff x="-6329875" y="3992050"/>
            <a:chExt cx="291425" cy="291450"/>
          </a:xfrm>
        </p:grpSpPr>
        <p:sp>
          <p:nvSpPr>
            <p:cNvPr id="2874" name="Google Shape;2874;p4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46"/>
          <p:cNvGrpSpPr/>
          <p:nvPr/>
        </p:nvGrpSpPr>
        <p:grpSpPr>
          <a:xfrm>
            <a:off x="4092004" y="1687530"/>
            <a:ext cx="423079" cy="423043"/>
            <a:chOff x="-4478975" y="3251700"/>
            <a:chExt cx="293825" cy="293800"/>
          </a:xfrm>
        </p:grpSpPr>
        <p:sp>
          <p:nvSpPr>
            <p:cNvPr id="2879" name="Google Shape;2879;p4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46"/>
          <p:cNvGrpSpPr/>
          <p:nvPr/>
        </p:nvGrpSpPr>
        <p:grpSpPr>
          <a:xfrm>
            <a:off x="4092004" y="2205192"/>
            <a:ext cx="423079" cy="419659"/>
            <a:chOff x="-4475825" y="3612425"/>
            <a:chExt cx="293825" cy="291450"/>
          </a:xfrm>
        </p:grpSpPr>
        <p:sp>
          <p:nvSpPr>
            <p:cNvPr id="2883" name="Google Shape;2883;p4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6" name="Google Shape;2886;p46"/>
          <p:cNvGrpSpPr/>
          <p:nvPr/>
        </p:nvGrpSpPr>
        <p:grpSpPr>
          <a:xfrm>
            <a:off x="4101077" y="2756844"/>
            <a:ext cx="428730" cy="419623"/>
            <a:chOff x="-4480550" y="3970800"/>
            <a:chExt cx="297750" cy="291425"/>
          </a:xfrm>
        </p:grpSpPr>
        <p:sp>
          <p:nvSpPr>
            <p:cNvPr id="2887" name="Google Shape;2887;p4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46"/>
          <p:cNvGrpSpPr/>
          <p:nvPr/>
        </p:nvGrpSpPr>
        <p:grpSpPr>
          <a:xfrm>
            <a:off x="6804910" y="1689221"/>
            <a:ext cx="415123" cy="419659"/>
            <a:chOff x="-2668225" y="3239075"/>
            <a:chExt cx="288300" cy="291450"/>
          </a:xfrm>
        </p:grpSpPr>
        <p:sp>
          <p:nvSpPr>
            <p:cNvPr id="2890" name="Google Shape;2890;p4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5" name="Google Shape;2895;p46"/>
          <p:cNvGrpSpPr/>
          <p:nvPr/>
        </p:nvGrpSpPr>
        <p:grpSpPr>
          <a:xfrm>
            <a:off x="6802066" y="2205191"/>
            <a:ext cx="420811" cy="419659"/>
            <a:chOff x="-2671375" y="3597450"/>
            <a:chExt cx="292250" cy="291450"/>
          </a:xfrm>
        </p:grpSpPr>
        <p:sp>
          <p:nvSpPr>
            <p:cNvPr id="2896" name="Google Shape;2896;p4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8" name="Google Shape;2898;p46"/>
          <p:cNvGrpSpPr/>
          <p:nvPr/>
        </p:nvGrpSpPr>
        <p:grpSpPr>
          <a:xfrm>
            <a:off x="6812849" y="2755691"/>
            <a:ext cx="423043" cy="421927"/>
            <a:chOff x="-2670575" y="3956600"/>
            <a:chExt cx="293800" cy="293025"/>
          </a:xfrm>
        </p:grpSpPr>
        <p:sp>
          <p:nvSpPr>
            <p:cNvPr id="2899" name="Google Shape;2899;p4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46"/>
          <p:cNvGrpSpPr/>
          <p:nvPr/>
        </p:nvGrpSpPr>
        <p:grpSpPr>
          <a:xfrm>
            <a:off x="3070370" y="3311947"/>
            <a:ext cx="426462" cy="418363"/>
            <a:chOff x="-1183550" y="3586525"/>
            <a:chExt cx="296175" cy="290550"/>
          </a:xfrm>
        </p:grpSpPr>
        <p:sp>
          <p:nvSpPr>
            <p:cNvPr id="2904" name="Google Shape;2904;p4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3" name="Google Shape;2913;p46"/>
          <p:cNvGrpSpPr/>
          <p:nvPr/>
        </p:nvGrpSpPr>
        <p:grpSpPr>
          <a:xfrm>
            <a:off x="1933980" y="1689799"/>
            <a:ext cx="420811" cy="418507"/>
            <a:chOff x="-5971525" y="3273750"/>
            <a:chExt cx="292250" cy="290650"/>
          </a:xfrm>
        </p:grpSpPr>
        <p:sp>
          <p:nvSpPr>
            <p:cNvPr id="2914" name="Google Shape;2914;p4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6" name="Google Shape;2916;p46"/>
          <p:cNvGrpSpPr/>
          <p:nvPr/>
        </p:nvGrpSpPr>
        <p:grpSpPr>
          <a:xfrm>
            <a:off x="1928310" y="2203826"/>
            <a:ext cx="432150" cy="422395"/>
            <a:chOff x="-5974675" y="3632100"/>
            <a:chExt cx="300125" cy="293350"/>
          </a:xfrm>
        </p:grpSpPr>
        <p:sp>
          <p:nvSpPr>
            <p:cNvPr id="2917" name="Google Shape;2917;p4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0" name="Google Shape;2920;p46"/>
          <p:cNvGrpSpPr/>
          <p:nvPr/>
        </p:nvGrpSpPr>
        <p:grpSpPr>
          <a:xfrm>
            <a:off x="1958351" y="2755694"/>
            <a:ext cx="395865" cy="421927"/>
            <a:chOff x="-5971525" y="3990475"/>
            <a:chExt cx="274925" cy="293025"/>
          </a:xfrm>
        </p:grpSpPr>
        <p:sp>
          <p:nvSpPr>
            <p:cNvPr id="2921" name="Google Shape;2921;p4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46"/>
          <p:cNvGrpSpPr/>
          <p:nvPr/>
        </p:nvGrpSpPr>
        <p:grpSpPr>
          <a:xfrm>
            <a:off x="4631558" y="1689798"/>
            <a:ext cx="420775" cy="418507"/>
            <a:chOff x="-4118225" y="3253275"/>
            <a:chExt cx="292225" cy="290650"/>
          </a:xfrm>
        </p:grpSpPr>
        <p:sp>
          <p:nvSpPr>
            <p:cNvPr id="2926" name="Google Shape;2926;p4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8" name="Google Shape;2928;p46"/>
          <p:cNvGrpSpPr/>
          <p:nvPr/>
        </p:nvGrpSpPr>
        <p:grpSpPr>
          <a:xfrm>
            <a:off x="4682008" y="2204922"/>
            <a:ext cx="319874" cy="420199"/>
            <a:chOff x="-4082800" y="3612425"/>
            <a:chExt cx="222150" cy="291825"/>
          </a:xfrm>
        </p:grpSpPr>
        <p:sp>
          <p:nvSpPr>
            <p:cNvPr id="2929" name="Google Shape;2929;p4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2" name="Google Shape;2932;p46"/>
          <p:cNvGrpSpPr/>
          <p:nvPr/>
        </p:nvGrpSpPr>
        <p:grpSpPr>
          <a:xfrm>
            <a:off x="4643456" y="2769876"/>
            <a:ext cx="420775" cy="393561"/>
            <a:chOff x="-4118225" y="3990475"/>
            <a:chExt cx="292225" cy="273325"/>
          </a:xfrm>
        </p:grpSpPr>
        <p:sp>
          <p:nvSpPr>
            <p:cNvPr id="2933" name="Google Shape;2933;p4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7" name="Google Shape;2937;p46"/>
          <p:cNvGrpSpPr/>
          <p:nvPr/>
        </p:nvGrpSpPr>
        <p:grpSpPr>
          <a:xfrm>
            <a:off x="7354110" y="1688087"/>
            <a:ext cx="394713" cy="421927"/>
            <a:chOff x="-2312225" y="3238300"/>
            <a:chExt cx="274125" cy="293025"/>
          </a:xfrm>
        </p:grpSpPr>
        <p:sp>
          <p:nvSpPr>
            <p:cNvPr id="2938" name="Google Shape;2938;p4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46"/>
          <p:cNvGrpSpPr/>
          <p:nvPr/>
        </p:nvGrpSpPr>
        <p:grpSpPr>
          <a:xfrm>
            <a:off x="7341062" y="2153586"/>
            <a:ext cx="420811" cy="522864"/>
            <a:chOff x="-2310650" y="3525775"/>
            <a:chExt cx="292250" cy="363125"/>
          </a:xfrm>
        </p:grpSpPr>
        <p:sp>
          <p:nvSpPr>
            <p:cNvPr id="2941" name="Google Shape;2941;p4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46"/>
          <p:cNvGrpSpPr/>
          <p:nvPr/>
        </p:nvGrpSpPr>
        <p:grpSpPr>
          <a:xfrm>
            <a:off x="7351827" y="2756825"/>
            <a:ext cx="423079" cy="419659"/>
            <a:chOff x="-2310650" y="3958175"/>
            <a:chExt cx="293825" cy="291450"/>
          </a:xfrm>
        </p:grpSpPr>
        <p:sp>
          <p:nvSpPr>
            <p:cNvPr id="2946" name="Google Shape;2946;p4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8" name="Google Shape;2948;p46"/>
          <p:cNvGrpSpPr/>
          <p:nvPr/>
        </p:nvGrpSpPr>
        <p:grpSpPr>
          <a:xfrm>
            <a:off x="4718688" y="3308459"/>
            <a:ext cx="424159" cy="419659"/>
            <a:chOff x="-1182750" y="3962900"/>
            <a:chExt cx="294575" cy="291450"/>
          </a:xfrm>
        </p:grpSpPr>
        <p:sp>
          <p:nvSpPr>
            <p:cNvPr id="2949" name="Google Shape;2949;p4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6" name="Google Shape;2956;p46"/>
          <p:cNvGrpSpPr/>
          <p:nvPr/>
        </p:nvGrpSpPr>
        <p:grpSpPr>
          <a:xfrm>
            <a:off x="2471824" y="1689223"/>
            <a:ext cx="424195" cy="419659"/>
            <a:chOff x="-5611575" y="3272950"/>
            <a:chExt cx="294600" cy="291450"/>
          </a:xfrm>
        </p:grpSpPr>
        <p:sp>
          <p:nvSpPr>
            <p:cNvPr id="2957" name="Google Shape;2957;p4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2" name="Google Shape;2962;p46"/>
          <p:cNvGrpSpPr/>
          <p:nvPr/>
        </p:nvGrpSpPr>
        <p:grpSpPr>
          <a:xfrm>
            <a:off x="2471824" y="2205770"/>
            <a:ext cx="424195" cy="418507"/>
            <a:chOff x="-5613150" y="3632900"/>
            <a:chExt cx="294600" cy="290650"/>
          </a:xfrm>
        </p:grpSpPr>
        <p:sp>
          <p:nvSpPr>
            <p:cNvPr id="2963" name="Google Shape;2963;p4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46"/>
          <p:cNvGrpSpPr/>
          <p:nvPr/>
        </p:nvGrpSpPr>
        <p:grpSpPr>
          <a:xfrm>
            <a:off x="2483722" y="2756270"/>
            <a:ext cx="424195" cy="420775"/>
            <a:chOff x="-5613150" y="3991275"/>
            <a:chExt cx="294600" cy="292225"/>
          </a:xfrm>
        </p:grpSpPr>
        <p:sp>
          <p:nvSpPr>
            <p:cNvPr id="2966" name="Google Shape;2966;p4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46"/>
          <p:cNvGrpSpPr/>
          <p:nvPr/>
        </p:nvGrpSpPr>
        <p:grpSpPr>
          <a:xfrm>
            <a:off x="5155210" y="1689438"/>
            <a:ext cx="434634" cy="419227"/>
            <a:chOff x="-3768700" y="3253275"/>
            <a:chExt cx="301850" cy="291150"/>
          </a:xfrm>
        </p:grpSpPr>
        <p:sp>
          <p:nvSpPr>
            <p:cNvPr id="2976" name="Google Shape;2976;p4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9" name="Google Shape;2979;p46"/>
          <p:cNvGrpSpPr/>
          <p:nvPr/>
        </p:nvGrpSpPr>
        <p:grpSpPr>
          <a:xfrm>
            <a:off x="5159293" y="2217090"/>
            <a:ext cx="426462" cy="395865"/>
            <a:chOff x="-3808700" y="3628950"/>
            <a:chExt cx="296175" cy="274925"/>
          </a:xfrm>
        </p:grpSpPr>
        <p:sp>
          <p:nvSpPr>
            <p:cNvPr id="2980" name="Google Shape;2980;p4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3" name="Google Shape;2983;p46"/>
          <p:cNvGrpSpPr/>
          <p:nvPr/>
        </p:nvGrpSpPr>
        <p:grpSpPr>
          <a:xfrm>
            <a:off x="5224504" y="2756412"/>
            <a:ext cx="419443" cy="420487"/>
            <a:chOff x="-3771675" y="3971775"/>
            <a:chExt cx="291300" cy="292025"/>
          </a:xfrm>
        </p:grpSpPr>
        <p:sp>
          <p:nvSpPr>
            <p:cNvPr id="2984" name="Google Shape;2984;p4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46"/>
          <p:cNvGrpSpPr/>
          <p:nvPr/>
        </p:nvGrpSpPr>
        <p:grpSpPr>
          <a:xfrm>
            <a:off x="7885948" y="1716461"/>
            <a:ext cx="420271" cy="320774"/>
            <a:chOff x="-1951475" y="3273100"/>
            <a:chExt cx="291875" cy="222775"/>
          </a:xfrm>
        </p:grpSpPr>
        <p:sp>
          <p:nvSpPr>
            <p:cNvPr id="2990" name="Google Shape;2990;p4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46"/>
          <p:cNvGrpSpPr/>
          <p:nvPr/>
        </p:nvGrpSpPr>
        <p:grpSpPr>
          <a:xfrm>
            <a:off x="7883429" y="2205191"/>
            <a:ext cx="425310" cy="419659"/>
            <a:chOff x="-1951475" y="3597450"/>
            <a:chExt cx="295375" cy="291450"/>
          </a:xfrm>
        </p:grpSpPr>
        <p:sp>
          <p:nvSpPr>
            <p:cNvPr id="2994" name="Google Shape;2994;p4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8" name="Google Shape;2998;p46"/>
          <p:cNvGrpSpPr/>
          <p:nvPr/>
        </p:nvGrpSpPr>
        <p:grpSpPr>
          <a:xfrm>
            <a:off x="7885680" y="2756825"/>
            <a:ext cx="444605" cy="419659"/>
            <a:chOff x="-1960150" y="3956600"/>
            <a:chExt cx="308775" cy="291450"/>
          </a:xfrm>
        </p:grpSpPr>
        <p:sp>
          <p:nvSpPr>
            <p:cNvPr id="2999" name="Google Shape;2999;p4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46"/>
          <p:cNvGrpSpPr/>
          <p:nvPr/>
        </p:nvGrpSpPr>
        <p:grpSpPr>
          <a:xfrm>
            <a:off x="1939718" y="3307636"/>
            <a:ext cx="420775" cy="420775"/>
            <a:chOff x="-804700" y="3226500"/>
            <a:chExt cx="292225" cy="292225"/>
          </a:xfrm>
        </p:grpSpPr>
        <p:sp>
          <p:nvSpPr>
            <p:cNvPr id="3002" name="Google Shape;3002;p4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9" name="Google Shape;3009;p46"/>
          <p:cNvGrpSpPr/>
          <p:nvPr/>
        </p:nvGrpSpPr>
        <p:grpSpPr>
          <a:xfrm>
            <a:off x="3019809" y="1688647"/>
            <a:ext cx="420775" cy="420811"/>
            <a:chOff x="-5251625" y="3272950"/>
            <a:chExt cx="292225" cy="292250"/>
          </a:xfrm>
        </p:grpSpPr>
        <p:sp>
          <p:nvSpPr>
            <p:cNvPr id="3010" name="Google Shape;3010;p4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46"/>
          <p:cNvGrpSpPr/>
          <p:nvPr/>
        </p:nvGrpSpPr>
        <p:grpSpPr>
          <a:xfrm>
            <a:off x="3016407" y="2204348"/>
            <a:ext cx="427578" cy="421351"/>
            <a:chOff x="-5254775" y="3631325"/>
            <a:chExt cx="296950" cy="292625"/>
          </a:xfrm>
        </p:grpSpPr>
        <p:sp>
          <p:nvSpPr>
            <p:cNvPr id="3014" name="Google Shape;3014;p4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46"/>
          <p:cNvGrpSpPr/>
          <p:nvPr/>
        </p:nvGrpSpPr>
        <p:grpSpPr>
          <a:xfrm>
            <a:off x="3032265" y="2756270"/>
            <a:ext cx="419659" cy="420775"/>
            <a:chOff x="-5251625" y="3991275"/>
            <a:chExt cx="291450" cy="292225"/>
          </a:xfrm>
        </p:grpSpPr>
        <p:sp>
          <p:nvSpPr>
            <p:cNvPr id="3022" name="Google Shape;3022;p4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7" name="Google Shape;3027;p46"/>
          <p:cNvGrpSpPr/>
          <p:nvPr/>
        </p:nvGrpSpPr>
        <p:grpSpPr>
          <a:xfrm>
            <a:off x="5772848" y="1689240"/>
            <a:ext cx="319874" cy="419623"/>
            <a:chOff x="-3365275" y="3253275"/>
            <a:chExt cx="222150" cy="291425"/>
          </a:xfrm>
        </p:grpSpPr>
        <p:sp>
          <p:nvSpPr>
            <p:cNvPr id="3028" name="Google Shape;3028;p4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0" name="Google Shape;3030;p46"/>
          <p:cNvGrpSpPr/>
          <p:nvPr/>
        </p:nvGrpSpPr>
        <p:grpSpPr>
          <a:xfrm>
            <a:off x="5746786" y="2204058"/>
            <a:ext cx="371998" cy="421927"/>
            <a:chOff x="-3383375" y="3611625"/>
            <a:chExt cx="258350" cy="293025"/>
          </a:xfrm>
        </p:grpSpPr>
        <p:sp>
          <p:nvSpPr>
            <p:cNvPr id="3031" name="Google Shape;3031;p4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3" name="Google Shape;3033;p46"/>
          <p:cNvGrpSpPr/>
          <p:nvPr/>
        </p:nvGrpSpPr>
        <p:grpSpPr>
          <a:xfrm>
            <a:off x="5809135" y="2756826"/>
            <a:ext cx="271097" cy="419659"/>
            <a:chOff x="-3347950" y="3971575"/>
            <a:chExt cx="188275" cy="291450"/>
          </a:xfrm>
        </p:grpSpPr>
        <p:sp>
          <p:nvSpPr>
            <p:cNvPr id="3034" name="Google Shape;3034;p4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46"/>
          <p:cNvGrpSpPr/>
          <p:nvPr/>
        </p:nvGrpSpPr>
        <p:grpSpPr>
          <a:xfrm>
            <a:off x="858994" y="3307061"/>
            <a:ext cx="371998" cy="421927"/>
            <a:chOff x="-1575775" y="3238300"/>
            <a:chExt cx="258350" cy="293025"/>
          </a:xfrm>
        </p:grpSpPr>
        <p:sp>
          <p:nvSpPr>
            <p:cNvPr id="3038" name="Google Shape;3038;p4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3" name="Google Shape;3043;p46"/>
          <p:cNvGrpSpPr/>
          <p:nvPr/>
        </p:nvGrpSpPr>
        <p:grpSpPr>
          <a:xfrm>
            <a:off x="2503892" y="3309051"/>
            <a:ext cx="423079" cy="424159"/>
            <a:chOff x="-1591550" y="3597475"/>
            <a:chExt cx="293825" cy="294575"/>
          </a:xfrm>
        </p:grpSpPr>
        <p:sp>
          <p:nvSpPr>
            <p:cNvPr id="3044" name="Google Shape;3044;p4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46"/>
          <p:cNvGrpSpPr/>
          <p:nvPr/>
        </p:nvGrpSpPr>
        <p:grpSpPr>
          <a:xfrm>
            <a:off x="4153362" y="3318663"/>
            <a:ext cx="421927" cy="399248"/>
            <a:chOff x="-1592325" y="3957400"/>
            <a:chExt cx="293025" cy="277275"/>
          </a:xfrm>
        </p:grpSpPr>
        <p:sp>
          <p:nvSpPr>
            <p:cNvPr id="3048" name="Google Shape;3048;p4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2" name="Google Shape;3052;p46"/>
          <p:cNvGrpSpPr/>
          <p:nvPr/>
        </p:nvGrpSpPr>
        <p:grpSpPr>
          <a:xfrm>
            <a:off x="3640232" y="3310744"/>
            <a:ext cx="369730" cy="420775"/>
            <a:chOff x="-778700" y="3612425"/>
            <a:chExt cx="256775" cy="292225"/>
          </a:xfrm>
        </p:grpSpPr>
        <p:sp>
          <p:nvSpPr>
            <p:cNvPr id="3053" name="Google Shape;3053;p4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9" name="Google Shape;3059;p46"/>
          <p:cNvGrpSpPr/>
          <p:nvPr/>
        </p:nvGrpSpPr>
        <p:grpSpPr>
          <a:xfrm>
            <a:off x="6111733" y="3828305"/>
            <a:ext cx="340731" cy="387641"/>
            <a:chOff x="7728464" y="1561258"/>
            <a:chExt cx="349719" cy="397866"/>
          </a:xfrm>
        </p:grpSpPr>
        <p:sp>
          <p:nvSpPr>
            <p:cNvPr id="3060" name="Google Shape;3060;p4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2" name="Google Shape;3062;p46"/>
          <p:cNvGrpSpPr/>
          <p:nvPr/>
        </p:nvGrpSpPr>
        <p:grpSpPr>
          <a:xfrm>
            <a:off x="4034702" y="3828305"/>
            <a:ext cx="387681" cy="387641"/>
            <a:chOff x="5611350" y="1561258"/>
            <a:chExt cx="397907" cy="397866"/>
          </a:xfrm>
        </p:grpSpPr>
        <p:sp>
          <p:nvSpPr>
            <p:cNvPr id="3063" name="Google Shape;3063;p4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46"/>
          <p:cNvGrpSpPr/>
          <p:nvPr/>
        </p:nvGrpSpPr>
        <p:grpSpPr>
          <a:xfrm>
            <a:off x="4553987" y="3925571"/>
            <a:ext cx="387610" cy="193109"/>
            <a:chOff x="6140660" y="1661097"/>
            <a:chExt cx="397835" cy="198202"/>
          </a:xfrm>
        </p:grpSpPr>
        <p:sp>
          <p:nvSpPr>
            <p:cNvPr id="3068" name="Google Shape;3068;p4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2" name="Google Shape;3072;p46"/>
          <p:cNvGrpSpPr/>
          <p:nvPr/>
        </p:nvGrpSpPr>
        <p:grpSpPr>
          <a:xfrm>
            <a:off x="5073202" y="3828305"/>
            <a:ext cx="387681" cy="387641"/>
            <a:chOff x="6669907" y="1561258"/>
            <a:chExt cx="397907" cy="397866"/>
          </a:xfrm>
        </p:grpSpPr>
        <p:sp>
          <p:nvSpPr>
            <p:cNvPr id="3073" name="Google Shape;3073;p4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8" name="Google Shape;3078;p46"/>
          <p:cNvGrpSpPr/>
          <p:nvPr/>
        </p:nvGrpSpPr>
        <p:grpSpPr>
          <a:xfrm>
            <a:off x="5592488" y="3828305"/>
            <a:ext cx="387641" cy="387641"/>
            <a:chOff x="7199196" y="1561258"/>
            <a:chExt cx="397866" cy="397866"/>
          </a:xfrm>
        </p:grpSpPr>
        <p:sp>
          <p:nvSpPr>
            <p:cNvPr id="3079" name="Google Shape;3079;p4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2" name="Google Shape;3082;p46"/>
          <p:cNvGrpSpPr/>
          <p:nvPr/>
        </p:nvGrpSpPr>
        <p:grpSpPr>
          <a:xfrm>
            <a:off x="1958433" y="3885842"/>
            <a:ext cx="387681" cy="272572"/>
            <a:chOff x="3386036" y="1746339"/>
            <a:chExt cx="397907" cy="279762"/>
          </a:xfrm>
        </p:grpSpPr>
        <p:sp>
          <p:nvSpPr>
            <p:cNvPr id="3083" name="Google Shape;3083;p4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5" name="Google Shape;3085;p46"/>
          <p:cNvGrpSpPr/>
          <p:nvPr/>
        </p:nvGrpSpPr>
        <p:grpSpPr>
          <a:xfrm>
            <a:off x="2996130" y="3828288"/>
            <a:ext cx="387681" cy="387681"/>
            <a:chOff x="4417380" y="1687279"/>
            <a:chExt cx="397907" cy="397907"/>
          </a:xfrm>
        </p:grpSpPr>
        <p:sp>
          <p:nvSpPr>
            <p:cNvPr id="3086" name="Google Shape;3086;p4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46"/>
          <p:cNvGrpSpPr/>
          <p:nvPr/>
        </p:nvGrpSpPr>
        <p:grpSpPr>
          <a:xfrm>
            <a:off x="7942611" y="3308537"/>
            <a:ext cx="387661" cy="387661"/>
            <a:chOff x="2869999" y="1687279"/>
            <a:chExt cx="397887" cy="397887"/>
          </a:xfrm>
        </p:grpSpPr>
        <p:sp>
          <p:nvSpPr>
            <p:cNvPr id="3089" name="Google Shape;3089;p4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1" name="Google Shape;3091;p46"/>
          <p:cNvGrpSpPr/>
          <p:nvPr/>
        </p:nvGrpSpPr>
        <p:grpSpPr>
          <a:xfrm>
            <a:off x="2477718" y="3828664"/>
            <a:ext cx="386807" cy="386929"/>
            <a:chOff x="3902887" y="1687655"/>
            <a:chExt cx="397010" cy="397135"/>
          </a:xfrm>
        </p:grpSpPr>
        <p:sp>
          <p:nvSpPr>
            <p:cNvPr id="3092" name="Google Shape;3092;p4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46"/>
          <p:cNvGrpSpPr/>
          <p:nvPr/>
        </p:nvGrpSpPr>
        <p:grpSpPr>
          <a:xfrm>
            <a:off x="3515416" y="3828288"/>
            <a:ext cx="387681" cy="387681"/>
            <a:chOff x="4933458" y="1687279"/>
            <a:chExt cx="397907" cy="397907"/>
          </a:xfrm>
        </p:grpSpPr>
        <p:sp>
          <p:nvSpPr>
            <p:cNvPr id="3095" name="Google Shape;3095;p4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46"/>
          <p:cNvGrpSpPr/>
          <p:nvPr/>
        </p:nvGrpSpPr>
        <p:grpSpPr>
          <a:xfrm>
            <a:off x="6348367" y="3308537"/>
            <a:ext cx="387661" cy="387661"/>
            <a:chOff x="1379798" y="1723250"/>
            <a:chExt cx="397887" cy="397887"/>
          </a:xfrm>
        </p:grpSpPr>
        <p:sp>
          <p:nvSpPr>
            <p:cNvPr id="3098" name="Google Shape;3098;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2" name="Google Shape;3102;p46"/>
          <p:cNvGrpSpPr/>
          <p:nvPr/>
        </p:nvGrpSpPr>
        <p:grpSpPr>
          <a:xfrm>
            <a:off x="5286246" y="3308537"/>
            <a:ext cx="387681" cy="387661"/>
            <a:chOff x="266768" y="1721375"/>
            <a:chExt cx="397907" cy="397887"/>
          </a:xfrm>
        </p:grpSpPr>
        <p:sp>
          <p:nvSpPr>
            <p:cNvPr id="3103" name="Google Shape;3103;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46"/>
          <p:cNvGrpSpPr/>
          <p:nvPr/>
        </p:nvGrpSpPr>
        <p:grpSpPr>
          <a:xfrm>
            <a:off x="5817327" y="3308537"/>
            <a:ext cx="387641" cy="387661"/>
            <a:chOff x="864491" y="1723250"/>
            <a:chExt cx="397866" cy="397887"/>
          </a:xfrm>
        </p:grpSpPr>
        <p:sp>
          <p:nvSpPr>
            <p:cNvPr id="3106" name="Google Shape;3106;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9" name="Google Shape;3109;p4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0" name="Google Shape;3110;p46"/>
          <p:cNvGrpSpPr/>
          <p:nvPr/>
        </p:nvGrpSpPr>
        <p:grpSpPr>
          <a:xfrm>
            <a:off x="7411672" y="3308924"/>
            <a:ext cx="387539" cy="386888"/>
            <a:chOff x="2408992" y="1722875"/>
            <a:chExt cx="397761" cy="397093"/>
          </a:xfrm>
        </p:grpSpPr>
        <p:sp>
          <p:nvSpPr>
            <p:cNvPr id="3111" name="Google Shape;3111;p4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3" name="Google Shape;3113;p46"/>
          <p:cNvGrpSpPr/>
          <p:nvPr/>
        </p:nvGrpSpPr>
        <p:grpSpPr>
          <a:xfrm>
            <a:off x="6584077" y="3827044"/>
            <a:ext cx="395772" cy="395772"/>
            <a:chOff x="1190625" y="238125"/>
            <a:chExt cx="5235075" cy="5235075"/>
          </a:xfrm>
        </p:grpSpPr>
        <p:sp>
          <p:nvSpPr>
            <p:cNvPr id="3114" name="Google Shape;3114;p4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PLAN DE LA PRÉSENTATION</a:t>
            </a:r>
            <a:endParaRPr>
              <a:solidFill>
                <a:schemeClr val="accent1"/>
              </a:solidFill>
            </a:endParaRPr>
          </a:p>
        </p:txBody>
      </p:sp>
      <p:sp>
        <p:nvSpPr>
          <p:cNvPr id="215" name="Google Shape;215;p28"/>
          <p:cNvSpPr txBox="1"/>
          <p:nvPr>
            <p:ph type="title"/>
          </p:nvPr>
        </p:nvSpPr>
        <p:spPr>
          <a:xfrm>
            <a:off x="151275" y="2297825"/>
            <a:ext cx="2853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ENVIRONNEMENT PROJET</a:t>
            </a:r>
            <a:endParaRPr sz="1500"/>
          </a:p>
        </p:txBody>
      </p:sp>
      <p:sp>
        <p:nvSpPr>
          <p:cNvPr id="216" name="Google Shape;216;p28"/>
          <p:cNvSpPr txBox="1"/>
          <p:nvPr>
            <p:ph idx="2" type="title"/>
          </p:nvPr>
        </p:nvSpPr>
        <p:spPr>
          <a:xfrm>
            <a:off x="784000" y="19636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01</a:t>
            </a:r>
            <a:endParaRPr sz="3100"/>
          </a:p>
        </p:txBody>
      </p:sp>
      <p:sp>
        <p:nvSpPr>
          <p:cNvPr id="217" name="Google Shape;217;p28"/>
          <p:cNvSpPr txBox="1"/>
          <p:nvPr>
            <p:ph idx="3" type="title"/>
          </p:nvPr>
        </p:nvSpPr>
        <p:spPr>
          <a:xfrm>
            <a:off x="3467575" y="22978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CONTEXTE</a:t>
            </a:r>
            <a:endParaRPr sz="1500"/>
          </a:p>
        </p:txBody>
      </p:sp>
      <p:sp>
        <p:nvSpPr>
          <p:cNvPr id="218" name="Google Shape;218;p28"/>
          <p:cNvSpPr txBox="1"/>
          <p:nvPr>
            <p:ph idx="5" type="title"/>
          </p:nvPr>
        </p:nvSpPr>
        <p:spPr>
          <a:xfrm>
            <a:off x="3777175" y="19636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02</a:t>
            </a:r>
            <a:endParaRPr sz="3100"/>
          </a:p>
        </p:txBody>
      </p:sp>
      <p:sp>
        <p:nvSpPr>
          <p:cNvPr id="219" name="Google Shape;219;p28"/>
          <p:cNvSpPr txBox="1"/>
          <p:nvPr>
            <p:ph idx="6" type="title"/>
          </p:nvPr>
        </p:nvSpPr>
        <p:spPr>
          <a:xfrm>
            <a:off x="6331175" y="2307511"/>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LIMITES DU PROJET</a:t>
            </a:r>
            <a:endParaRPr sz="1500"/>
          </a:p>
        </p:txBody>
      </p:sp>
      <p:sp>
        <p:nvSpPr>
          <p:cNvPr id="220" name="Google Shape;220;p28"/>
          <p:cNvSpPr txBox="1"/>
          <p:nvPr>
            <p:ph idx="8" type="title"/>
          </p:nvPr>
        </p:nvSpPr>
        <p:spPr>
          <a:xfrm>
            <a:off x="6573525" y="1963686"/>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03</a:t>
            </a:r>
            <a:endParaRPr sz="3100"/>
          </a:p>
        </p:txBody>
      </p:sp>
      <p:sp>
        <p:nvSpPr>
          <p:cNvPr id="221" name="Google Shape;221;p28"/>
          <p:cNvSpPr txBox="1"/>
          <p:nvPr>
            <p:ph idx="9" type="title"/>
          </p:nvPr>
        </p:nvSpPr>
        <p:spPr>
          <a:xfrm>
            <a:off x="-106850" y="3357550"/>
            <a:ext cx="32841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EXIGENCES FONCTIONNELLES</a:t>
            </a:r>
            <a:endParaRPr sz="1500"/>
          </a:p>
        </p:txBody>
      </p:sp>
      <p:sp>
        <p:nvSpPr>
          <p:cNvPr id="222" name="Google Shape;222;p28"/>
          <p:cNvSpPr txBox="1"/>
          <p:nvPr>
            <p:ph idx="14" type="title"/>
          </p:nvPr>
        </p:nvSpPr>
        <p:spPr>
          <a:xfrm>
            <a:off x="785875" y="3046487"/>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04</a:t>
            </a:r>
            <a:endParaRPr sz="3100"/>
          </a:p>
        </p:txBody>
      </p:sp>
      <p:sp>
        <p:nvSpPr>
          <p:cNvPr id="223" name="Google Shape;223;p28"/>
          <p:cNvSpPr txBox="1"/>
          <p:nvPr>
            <p:ph idx="15" type="title"/>
          </p:nvPr>
        </p:nvSpPr>
        <p:spPr>
          <a:xfrm>
            <a:off x="2759750" y="3357563"/>
            <a:ext cx="40029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t>EXIGENCES NON FONCTIONNELLES</a:t>
            </a:r>
            <a:endParaRPr sz="1500"/>
          </a:p>
        </p:txBody>
      </p:sp>
      <p:sp>
        <p:nvSpPr>
          <p:cNvPr id="224" name="Google Shape;224;p28"/>
          <p:cNvSpPr txBox="1"/>
          <p:nvPr>
            <p:ph idx="17" type="title"/>
          </p:nvPr>
        </p:nvSpPr>
        <p:spPr>
          <a:xfrm>
            <a:off x="3779038" y="3046487"/>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05</a:t>
            </a:r>
            <a:endParaRPr sz="3100"/>
          </a:p>
        </p:txBody>
      </p:sp>
      <p:sp>
        <p:nvSpPr>
          <p:cNvPr id="225" name="Google Shape;225;p28"/>
          <p:cNvSpPr txBox="1"/>
          <p:nvPr>
            <p:ph idx="18" type="title"/>
          </p:nvPr>
        </p:nvSpPr>
        <p:spPr>
          <a:xfrm>
            <a:off x="6485225" y="3357563"/>
            <a:ext cx="2092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RISQUES</a:t>
            </a:r>
            <a:endParaRPr sz="1500"/>
          </a:p>
        </p:txBody>
      </p:sp>
      <p:sp>
        <p:nvSpPr>
          <p:cNvPr id="226" name="Google Shape;226;p28"/>
          <p:cNvSpPr txBox="1"/>
          <p:nvPr>
            <p:ph idx="20" type="title"/>
          </p:nvPr>
        </p:nvSpPr>
        <p:spPr>
          <a:xfrm>
            <a:off x="6640775" y="30464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06</a:t>
            </a:r>
            <a:endParaRPr sz="3100"/>
          </a:p>
        </p:txBody>
      </p:sp>
      <p:sp>
        <p:nvSpPr>
          <p:cNvPr id="227" name="Google Shape;227;p28"/>
          <p:cNvSpPr txBox="1"/>
          <p:nvPr>
            <p:ph idx="15" type="title"/>
          </p:nvPr>
        </p:nvSpPr>
        <p:spPr>
          <a:xfrm>
            <a:off x="2666425" y="4451225"/>
            <a:ext cx="40029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PRINCIPAUX JALONS</a:t>
            </a:r>
            <a:endParaRPr sz="1500"/>
          </a:p>
        </p:txBody>
      </p:sp>
      <p:sp>
        <p:nvSpPr>
          <p:cNvPr id="228" name="Google Shape;228;p28"/>
          <p:cNvSpPr txBox="1"/>
          <p:nvPr>
            <p:ph idx="17" type="title"/>
          </p:nvPr>
        </p:nvSpPr>
        <p:spPr>
          <a:xfrm>
            <a:off x="3777163" y="41292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07</a:t>
            </a:r>
            <a:endParaRPr sz="3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p:nvPr/>
        </p:nvSpPr>
        <p:spPr>
          <a:xfrm>
            <a:off x="745200" y="190263"/>
            <a:ext cx="7059000" cy="88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txBox="1"/>
          <p:nvPr>
            <p:ph idx="6" type="title"/>
          </p:nvPr>
        </p:nvSpPr>
        <p:spPr>
          <a:xfrm>
            <a:off x="597000" y="283718"/>
            <a:ext cx="7950000" cy="69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1.Environnement projet</a:t>
            </a:r>
            <a:endParaRPr>
              <a:solidFill>
                <a:schemeClr val="accent1"/>
              </a:solidFill>
            </a:endParaRPr>
          </a:p>
        </p:txBody>
      </p:sp>
      <p:sp>
        <p:nvSpPr>
          <p:cNvPr id="235" name="Google Shape;235;p29"/>
          <p:cNvSpPr txBox="1"/>
          <p:nvPr>
            <p:ph idx="3" type="subTitle"/>
          </p:nvPr>
        </p:nvSpPr>
        <p:spPr>
          <a:xfrm>
            <a:off x="221050" y="1461400"/>
            <a:ext cx="8453700" cy="1490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800">
                <a:latin typeface="Sarala"/>
                <a:ea typeface="Sarala"/>
                <a:cs typeface="Sarala"/>
                <a:sym typeface="Sarala"/>
              </a:rPr>
              <a:t>Le projet est développé en collaboration étroite avec l'Institut Universitaire de Technologie (IUT), un établissement d'enseignement supérieur qui offre une gamme variée de formations dans le domaine de l'informatique et des technologies exemple :</a:t>
            </a:r>
            <a:endParaRPr b="1" sz="2000">
              <a:latin typeface="Sarala"/>
              <a:ea typeface="Sarala"/>
              <a:cs typeface="Sarala"/>
              <a:sym typeface="Sarala"/>
            </a:endParaRPr>
          </a:p>
        </p:txBody>
      </p:sp>
      <p:grpSp>
        <p:nvGrpSpPr>
          <p:cNvPr id="236" name="Google Shape;236;p29"/>
          <p:cNvGrpSpPr/>
          <p:nvPr/>
        </p:nvGrpSpPr>
        <p:grpSpPr>
          <a:xfrm>
            <a:off x="1227054" y="407502"/>
            <a:ext cx="453707" cy="447831"/>
            <a:chOff x="6232000" y="1435050"/>
            <a:chExt cx="488225" cy="481850"/>
          </a:xfrm>
        </p:grpSpPr>
        <p:sp>
          <p:nvSpPr>
            <p:cNvPr id="237" name="Google Shape;237;p2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8" name="Google Shape;238;p2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9" name="Google Shape;239;p2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0" name="Google Shape;240;p2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1" name="Google Shape;241;p2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42" name="Google Shape;242;p29"/>
          <p:cNvSpPr txBox="1"/>
          <p:nvPr/>
        </p:nvSpPr>
        <p:spPr>
          <a:xfrm>
            <a:off x="1385925" y="3774025"/>
            <a:ext cx="5988300" cy="63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2000">
                <a:solidFill>
                  <a:schemeClr val="dk1"/>
                </a:solidFill>
                <a:latin typeface="Sarala"/>
                <a:ea typeface="Sarala"/>
                <a:cs typeface="Sarala"/>
                <a:sym typeface="Sarala"/>
              </a:rPr>
              <a:t>BUT INFO 			BUT GEA 			BUT R&amp;T     </a:t>
            </a:r>
            <a:endParaRPr>
              <a:solidFill>
                <a:schemeClr val="dk1"/>
              </a:solidFill>
              <a:latin typeface="Montserrat"/>
              <a:ea typeface="Montserrat"/>
              <a:cs typeface="Montserrat"/>
              <a:sym typeface="Montserrat"/>
            </a:endParaRPr>
          </a:p>
        </p:txBody>
      </p:sp>
      <p:grpSp>
        <p:nvGrpSpPr>
          <p:cNvPr id="243" name="Google Shape;243;p29"/>
          <p:cNvGrpSpPr/>
          <p:nvPr/>
        </p:nvGrpSpPr>
        <p:grpSpPr>
          <a:xfrm>
            <a:off x="1776400" y="3206348"/>
            <a:ext cx="558220" cy="523211"/>
            <a:chOff x="-1182750" y="3962900"/>
            <a:chExt cx="294575" cy="291450"/>
          </a:xfrm>
        </p:grpSpPr>
        <p:sp>
          <p:nvSpPr>
            <p:cNvPr id="244" name="Google Shape;244;p2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29"/>
          <p:cNvGrpSpPr/>
          <p:nvPr/>
        </p:nvGrpSpPr>
        <p:grpSpPr>
          <a:xfrm>
            <a:off x="4047852" y="3244033"/>
            <a:ext cx="453689" cy="447834"/>
            <a:chOff x="-5971525" y="3273750"/>
            <a:chExt cx="292250" cy="290650"/>
          </a:xfrm>
        </p:grpSpPr>
        <p:sp>
          <p:nvSpPr>
            <p:cNvPr id="252" name="Google Shape;252;p2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9"/>
          <p:cNvGrpSpPr/>
          <p:nvPr/>
        </p:nvGrpSpPr>
        <p:grpSpPr>
          <a:xfrm>
            <a:off x="6280431" y="3340628"/>
            <a:ext cx="508398" cy="447827"/>
            <a:chOff x="-1592325" y="3957400"/>
            <a:chExt cx="293025" cy="277275"/>
          </a:xfrm>
        </p:grpSpPr>
        <p:sp>
          <p:nvSpPr>
            <p:cNvPr id="255" name="Google Shape;255;p2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527250" y="194250"/>
            <a:ext cx="28995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2.CONTEXTE</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264" name="Google Shape;264;p30"/>
          <p:cNvSpPr txBox="1"/>
          <p:nvPr>
            <p:ph idx="1" type="body"/>
          </p:nvPr>
        </p:nvSpPr>
        <p:spPr>
          <a:xfrm>
            <a:off x="574050" y="1184897"/>
            <a:ext cx="2686500" cy="186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Manque d’organisation</a:t>
            </a:r>
            <a:endParaRPr/>
          </a:p>
          <a:p>
            <a:pPr indent="-317500" lvl="0" marL="457200" rtl="0" algn="l">
              <a:spcBef>
                <a:spcPts val="1000"/>
              </a:spcBef>
              <a:spcAft>
                <a:spcPts val="0"/>
              </a:spcAft>
              <a:buSzPts val="1400"/>
              <a:buChar char="●"/>
            </a:pPr>
            <a:r>
              <a:rPr lang="en"/>
              <a:t>Absence d’un système centralisé</a:t>
            </a:r>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sp>
        <p:nvSpPr>
          <p:cNvPr id="265" name="Google Shape;265;p30"/>
          <p:cNvSpPr txBox="1"/>
          <p:nvPr/>
        </p:nvSpPr>
        <p:spPr>
          <a:xfrm>
            <a:off x="863500" y="766375"/>
            <a:ext cx="23130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5D74"/>
                </a:solidFill>
                <a:latin typeface="Montserrat"/>
                <a:ea typeface="Montserrat"/>
                <a:cs typeface="Montserrat"/>
                <a:sym typeface="Montserrat"/>
              </a:rPr>
              <a:t>RAISON DU PROJET</a:t>
            </a:r>
            <a:endParaRPr b="1">
              <a:solidFill>
                <a:srgbClr val="435D74"/>
              </a:solidFill>
              <a:latin typeface="Montserrat"/>
              <a:ea typeface="Montserrat"/>
              <a:cs typeface="Montserrat"/>
              <a:sym typeface="Montserrat"/>
            </a:endParaRPr>
          </a:p>
        </p:txBody>
      </p:sp>
      <p:sp>
        <p:nvSpPr>
          <p:cNvPr id="266" name="Google Shape;266;p30"/>
          <p:cNvSpPr txBox="1"/>
          <p:nvPr/>
        </p:nvSpPr>
        <p:spPr>
          <a:xfrm>
            <a:off x="5972975" y="766375"/>
            <a:ext cx="29538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5D74"/>
                </a:solidFill>
                <a:latin typeface="Montserrat"/>
                <a:ea typeface="Montserrat"/>
                <a:cs typeface="Montserrat"/>
                <a:sym typeface="Montserrat"/>
              </a:rPr>
              <a:t>NIVEAU DE </a:t>
            </a:r>
            <a:r>
              <a:rPr b="1" lang="en">
                <a:solidFill>
                  <a:srgbClr val="435D74"/>
                </a:solidFill>
                <a:latin typeface="Montserrat"/>
                <a:ea typeface="Montserrat"/>
                <a:cs typeface="Montserrat"/>
                <a:sym typeface="Montserrat"/>
              </a:rPr>
              <a:t>COMPLEXITÉ</a:t>
            </a:r>
            <a:endParaRPr b="1">
              <a:solidFill>
                <a:srgbClr val="435D74"/>
              </a:solidFill>
              <a:latin typeface="Montserrat"/>
              <a:ea typeface="Montserrat"/>
              <a:cs typeface="Montserrat"/>
              <a:sym typeface="Montserrat"/>
            </a:endParaRPr>
          </a:p>
        </p:txBody>
      </p:sp>
      <p:sp>
        <p:nvSpPr>
          <p:cNvPr id="267" name="Google Shape;267;p30"/>
          <p:cNvSpPr txBox="1"/>
          <p:nvPr>
            <p:ph idx="1" type="body"/>
          </p:nvPr>
        </p:nvSpPr>
        <p:spPr>
          <a:xfrm>
            <a:off x="5772425" y="1318650"/>
            <a:ext cx="3340800" cy="186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Site web dynamique</a:t>
            </a:r>
            <a:endParaRPr/>
          </a:p>
          <a:p>
            <a:pPr indent="-317500" lvl="0" marL="457200" rtl="0" algn="l">
              <a:spcBef>
                <a:spcPts val="1000"/>
              </a:spcBef>
              <a:spcAft>
                <a:spcPts val="0"/>
              </a:spcAft>
              <a:buSzPts val="1400"/>
              <a:buChar char="●"/>
            </a:pPr>
            <a:r>
              <a:rPr lang="en"/>
              <a:t>PHP, HTML &amp; CSS, JS</a:t>
            </a:r>
            <a:endParaRPr/>
          </a:p>
          <a:p>
            <a:pPr indent="-317500" lvl="0" marL="457200" rtl="0" algn="l">
              <a:spcBef>
                <a:spcPts val="1000"/>
              </a:spcBef>
              <a:spcAft>
                <a:spcPts val="0"/>
              </a:spcAft>
              <a:buSzPts val="1400"/>
              <a:buChar char="●"/>
            </a:pPr>
            <a:r>
              <a:rPr lang="en"/>
              <a:t>Manipulation efficace des données</a:t>
            </a:r>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sp>
        <p:nvSpPr>
          <p:cNvPr id="268" name="Google Shape;268;p30"/>
          <p:cNvSpPr txBox="1"/>
          <p:nvPr/>
        </p:nvSpPr>
        <p:spPr>
          <a:xfrm>
            <a:off x="863500" y="2531700"/>
            <a:ext cx="23130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5D74"/>
                </a:solidFill>
                <a:latin typeface="Montserrat"/>
                <a:ea typeface="Montserrat"/>
                <a:cs typeface="Montserrat"/>
                <a:sym typeface="Montserrat"/>
              </a:rPr>
              <a:t>OBJECTIF DU PROJET</a:t>
            </a:r>
            <a:endParaRPr b="1">
              <a:solidFill>
                <a:srgbClr val="435D74"/>
              </a:solidFill>
              <a:latin typeface="Montserrat"/>
              <a:ea typeface="Montserrat"/>
              <a:cs typeface="Montserrat"/>
              <a:sym typeface="Montserrat"/>
            </a:endParaRPr>
          </a:p>
        </p:txBody>
      </p:sp>
      <p:sp>
        <p:nvSpPr>
          <p:cNvPr id="269" name="Google Shape;269;p30"/>
          <p:cNvSpPr txBox="1"/>
          <p:nvPr>
            <p:ph idx="1" type="body"/>
          </p:nvPr>
        </p:nvSpPr>
        <p:spPr>
          <a:xfrm>
            <a:off x="550650" y="2994250"/>
            <a:ext cx="3851400" cy="186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Outil de Pilotage</a:t>
            </a:r>
            <a:endParaRPr/>
          </a:p>
          <a:p>
            <a:pPr indent="-317500" lvl="0" marL="457200" rtl="0" algn="l">
              <a:spcBef>
                <a:spcPts val="1000"/>
              </a:spcBef>
              <a:spcAft>
                <a:spcPts val="0"/>
              </a:spcAft>
              <a:buSzPts val="1400"/>
              <a:buChar char="●"/>
            </a:pPr>
            <a:r>
              <a:rPr lang="en"/>
              <a:t>Gestion des heures d’enseignement</a:t>
            </a:r>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sp>
        <p:nvSpPr>
          <p:cNvPr id="270" name="Google Shape;270;p30"/>
          <p:cNvSpPr txBox="1"/>
          <p:nvPr/>
        </p:nvSpPr>
        <p:spPr>
          <a:xfrm>
            <a:off x="5872775" y="2531700"/>
            <a:ext cx="31401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5D74"/>
                </a:solidFill>
                <a:latin typeface="Montserrat"/>
                <a:ea typeface="Montserrat"/>
                <a:cs typeface="Montserrat"/>
                <a:sym typeface="Montserrat"/>
              </a:rPr>
              <a:t>ENVIRONNEMENT COMPLEXES</a:t>
            </a:r>
            <a:endParaRPr b="1">
              <a:solidFill>
                <a:srgbClr val="435D74"/>
              </a:solidFill>
              <a:latin typeface="Montserrat"/>
              <a:ea typeface="Montserrat"/>
              <a:cs typeface="Montserrat"/>
              <a:sym typeface="Montserrat"/>
            </a:endParaRPr>
          </a:p>
        </p:txBody>
      </p:sp>
      <p:sp>
        <p:nvSpPr>
          <p:cNvPr id="271" name="Google Shape;271;p30"/>
          <p:cNvSpPr txBox="1"/>
          <p:nvPr>
            <p:ph idx="1" type="body"/>
          </p:nvPr>
        </p:nvSpPr>
        <p:spPr>
          <a:xfrm>
            <a:off x="5617325" y="3047300"/>
            <a:ext cx="3851400" cy="186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Six Départements</a:t>
            </a:r>
            <a:endParaRPr/>
          </a:p>
          <a:p>
            <a:pPr indent="-317500" lvl="0" marL="457200" rtl="0" algn="l">
              <a:spcBef>
                <a:spcPts val="1000"/>
              </a:spcBef>
              <a:spcAft>
                <a:spcPts val="0"/>
              </a:spcAft>
              <a:buSzPts val="1400"/>
              <a:buChar char="●"/>
            </a:pPr>
            <a:r>
              <a:rPr lang="en"/>
              <a:t>Besoins Spécifique</a:t>
            </a:r>
            <a:endParaRPr/>
          </a:p>
          <a:p>
            <a:pPr indent="-317500" lvl="0" marL="457200" rtl="0" algn="l">
              <a:spcBef>
                <a:spcPts val="1000"/>
              </a:spcBef>
              <a:spcAft>
                <a:spcPts val="0"/>
              </a:spcAft>
              <a:buSzPts val="1400"/>
              <a:buChar char="●"/>
            </a:pPr>
            <a:r>
              <a:rPr lang="en"/>
              <a:t>Données d’enseignant</a:t>
            </a:r>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550650" y="194250"/>
            <a:ext cx="34260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2.</a:t>
            </a:r>
            <a:r>
              <a:rPr lang="en">
                <a:solidFill>
                  <a:schemeClr val="lt2"/>
                </a:solidFill>
              </a:rPr>
              <a:t>CONTEXTE</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277" name="Google Shape;277;p31"/>
          <p:cNvSpPr txBox="1"/>
          <p:nvPr>
            <p:ph idx="1" type="body"/>
          </p:nvPr>
        </p:nvSpPr>
        <p:spPr>
          <a:xfrm>
            <a:off x="585175" y="1681975"/>
            <a:ext cx="5704500" cy="1862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Diversité des données</a:t>
            </a:r>
            <a:endParaRPr sz="2100"/>
          </a:p>
          <a:p>
            <a:pPr indent="-361950" lvl="0" marL="457200" rtl="0" algn="l">
              <a:spcBef>
                <a:spcPts val="1000"/>
              </a:spcBef>
              <a:spcAft>
                <a:spcPts val="0"/>
              </a:spcAft>
              <a:buSzPts val="2100"/>
              <a:buChar char="●"/>
            </a:pPr>
            <a:r>
              <a:rPr lang="en" sz="2100"/>
              <a:t>UI simple d’utilisation</a:t>
            </a:r>
            <a:endParaRPr sz="2100"/>
          </a:p>
          <a:p>
            <a:pPr indent="-361950" lvl="0" marL="457200" rtl="0" algn="l">
              <a:spcBef>
                <a:spcPts val="1000"/>
              </a:spcBef>
              <a:spcAft>
                <a:spcPts val="0"/>
              </a:spcAft>
              <a:buSzPts val="2100"/>
              <a:buChar char="●"/>
            </a:pPr>
            <a:r>
              <a:rPr lang="en" sz="2100"/>
              <a:t>Calcul du taux d’encadrement</a:t>
            </a:r>
            <a:endParaRPr sz="2100"/>
          </a:p>
          <a:p>
            <a:pPr indent="-361950" lvl="0" marL="457200" rtl="0" algn="l">
              <a:spcBef>
                <a:spcPts val="1000"/>
              </a:spcBef>
              <a:spcAft>
                <a:spcPts val="0"/>
              </a:spcAft>
              <a:buSzPts val="2100"/>
              <a:buChar char="●"/>
            </a:pPr>
            <a:r>
              <a:rPr lang="en" sz="2100"/>
              <a:t>Gestion</a:t>
            </a:r>
            <a:r>
              <a:rPr lang="en" sz="2100"/>
              <a:t> des permissions</a:t>
            </a:r>
            <a:endParaRPr sz="2100"/>
          </a:p>
          <a:p>
            <a:pPr indent="0" lvl="0" marL="457200" rtl="0" algn="l">
              <a:spcBef>
                <a:spcPts val="1000"/>
              </a:spcBef>
              <a:spcAft>
                <a:spcPts val="0"/>
              </a:spcAft>
              <a:buNone/>
            </a:pPr>
            <a:r>
              <a:t/>
            </a:r>
            <a:endParaRPr sz="1900"/>
          </a:p>
          <a:p>
            <a:pPr indent="0" lvl="0" marL="457200" rtl="0" algn="l">
              <a:spcBef>
                <a:spcPts val="1000"/>
              </a:spcBef>
              <a:spcAft>
                <a:spcPts val="1000"/>
              </a:spcAft>
              <a:buNone/>
            </a:pPr>
            <a:r>
              <a:t/>
            </a:r>
            <a:endParaRPr/>
          </a:p>
        </p:txBody>
      </p:sp>
      <p:sp>
        <p:nvSpPr>
          <p:cNvPr id="278" name="Google Shape;278;p31"/>
          <p:cNvSpPr txBox="1"/>
          <p:nvPr/>
        </p:nvSpPr>
        <p:spPr>
          <a:xfrm>
            <a:off x="863500" y="863025"/>
            <a:ext cx="23130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435D74"/>
                </a:solidFill>
                <a:latin typeface="Montserrat"/>
                <a:ea typeface="Montserrat"/>
                <a:cs typeface="Montserrat"/>
                <a:sym typeface="Montserrat"/>
              </a:rPr>
              <a:t>DÉFIS</a:t>
            </a:r>
            <a:endParaRPr b="1" sz="2600">
              <a:solidFill>
                <a:srgbClr val="435D74"/>
              </a:solidFill>
              <a:latin typeface="Montserrat"/>
              <a:ea typeface="Montserrat"/>
              <a:cs typeface="Montserrat"/>
              <a:sym typeface="Montserrat"/>
            </a:endParaRPr>
          </a:p>
        </p:txBody>
      </p:sp>
      <p:pic>
        <p:nvPicPr>
          <p:cNvPr id="279" name="Google Shape;279;p31">
            <a:hlinkClick r:id="rId3"/>
          </p:cNvPr>
          <p:cNvPicPr preferRelativeResize="0"/>
          <p:nvPr/>
        </p:nvPicPr>
        <p:blipFill rotWithShape="1">
          <a:blip r:embed="rId4">
            <a:alphaModFix/>
          </a:blip>
          <a:srcRect b="11413" l="0" r="0" t="11413"/>
          <a:stretch/>
        </p:blipFill>
        <p:spPr>
          <a:xfrm>
            <a:off x="5396827" y="1159899"/>
            <a:ext cx="3560400" cy="2747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p:nvPr/>
        </p:nvSpPr>
        <p:spPr>
          <a:xfrm>
            <a:off x="5291100" y="700550"/>
            <a:ext cx="3360000" cy="32694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txBox="1"/>
          <p:nvPr>
            <p:ph type="title"/>
          </p:nvPr>
        </p:nvSpPr>
        <p:spPr>
          <a:xfrm>
            <a:off x="5542384" y="1029445"/>
            <a:ext cx="2857500" cy="140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3.LIMITES</a:t>
            </a:r>
            <a:r>
              <a:rPr lang="en">
                <a:solidFill>
                  <a:schemeClr val="accent1"/>
                </a:solidFill>
              </a:rPr>
              <a:t> </a:t>
            </a:r>
            <a:r>
              <a:rPr lang="en">
                <a:solidFill>
                  <a:schemeClr val="lt1"/>
                </a:solidFill>
              </a:rPr>
              <a:t>DU PROJET</a:t>
            </a:r>
            <a:endParaRPr>
              <a:solidFill>
                <a:schemeClr val="lt1"/>
              </a:solidFill>
            </a:endParaRPr>
          </a:p>
        </p:txBody>
      </p:sp>
      <p:sp>
        <p:nvSpPr>
          <p:cNvPr id="286" name="Google Shape;286;p32"/>
          <p:cNvSpPr txBox="1"/>
          <p:nvPr>
            <p:ph idx="1" type="subTitle"/>
          </p:nvPr>
        </p:nvSpPr>
        <p:spPr>
          <a:xfrm>
            <a:off x="5588850" y="2434034"/>
            <a:ext cx="2857500" cy="1200600"/>
          </a:xfrm>
          <a:prstGeom prst="rect">
            <a:avLst/>
          </a:prstGeom>
        </p:spPr>
        <p:txBody>
          <a:bodyPr anchorCtr="0" anchor="t" bIns="91425" lIns="91425" spcFirstLastPara="1" rIns="91425" wrap="square" tIns="91425">
            <a:spAutoFit/>
          </a:bodyPr>
          <a:lstStyle/>
          <a:p>
            <a:pPr indent="0" lvl="0" marL="0" rtl="0" algn="just">
              <a:spcBef>
                <a:spcPts val="0"/>
              </a:spcBef>
              <a:spcAft>
                <a:spcPts val="0"/>
              </a:spcAft>
              <a:buNone/>
            </a:pPr>
            <a:r>
              <a:rPr lang="en" sz="1100">
                <a:latin typeface="Arial"/>
                <a:ea typeface="Arial"/>
                <a:cs typeface="Arial"/>
                <a:sym typeface="Arial"/>
              </a:rPr>
              <a:t>Le site sera muni d’un s</a:t>
            </a:r>
            <a:r>
              <a:rPr lang="en" sz="1100">
                <a:latin typeface="Arial"/>
                <a:ea typeface="Arial"/>
                <a:cs typeface="Arial"/>
                <a:sym typeface="Arial"/>
              </a:rPr>
              <a:t>ystème de connexion simple, avec une gestion restreinte de la BDD avec un contrôle d’accès strict</a:t>
            </a:r>
            <a:endParaRPr sz="1100">
              <a:latin typeface="Arial"/>
              <a:ea typeface="Arial"/>
              <a:cs typeface="Arial"/>
              <a:sym typeface="Arial"/>
            </a:endParaRPr>
          </a:p>
          <a:p>
            <a:pPr indent="0" lvl="0" marL="0" rtl="0" algn="just">
              <a:spcBef>
                <a:spcPts val="0"/>
              </a:spcBef>
              <a:spcAft>
                <a:spcPts val="0"/>
              </a:spcAft>
              <a:buNone/>
            </a:pPr>
            <a:r>
              <a:rPr lang="en" sz="1100">
                <a:latin typeface="Arial"/>
                <a:ea typeface="Arial"/>
                <a:cs typeface="Arial"/>
                <a:sym typeface="Arial"/>
              </a:rPr>
              <a:t>Ceci amènera alors un faible risque de conflits de données</a:t>
            </a:r>
            <a:endParaRPr/>
          </a:p>
        </p:txBody>
      </p:sp>
      <p:sp>
        <p:nvSpPr>
          <p:cNvPr id="287" name="Google Shape;287;p32"/>
          <p:cNvSpPr txBox="1"/>
          <p:nvPr/>
        </p:nvSpPr>
        <p:spPr>
          <a:xfrm>
            <a:off x="359825" y="205442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400">
              <a:solidFill>
                <a:schemeClr val="dk1"/>
              </a:solidFill>
              <a:latin typeface="Sarala"/>
              <a:ea typeface="Sarala"/>
              <a:cs typeface="Sarala"/>
              <a:sym typeface="Sarala"/>
            </a:endParaRPr>
          </a:p>
          <a:p>
            <a:pPr indent="0" lvl="0" marL="0" rtl="0" algn="ctr">
              <a:spcBef>
                <a:spcPts val="0"/>
              </a:spcBef>
              <a:spcAft>
                <a:spcPts val="0"/>
              </a:spcAft>
              <a:buNone/>
            </a:pPr>
            <a:r>
              <a:rPr b="1" lang="en" sz="1200">
                <a:solidFill>
                  <a:schemeClr val="dk1"/>
                </a:solidFill>
                <a:latin typeface="Sarala"/>
                <a:ea typeface="Sarala"/>
                <a:cs typeface="Sarala"/>
                <a:sym typeface="Sarala"/>
              </a:rPr>
              <a:t>VISUALISATIONS STATISTIQUES</a:t>
            </a:r>
            <a:endParaRPr b="1" sz="1200">
              <a:solidFill>
                <a:schemeClr val="dk1"/>
              </a:solidFill>
              <a:latin typeface="Sarala"/>
              <a:ea typeface="Sarala"/>
              <a:cs typeface="Sarala"/>
              <a:sym typeface="Sarala"/>
            </a:endParaRPr>
          </a:p>
          <a:p>
            <a:pPr indent="0" lvl="0" marL="0" rtl="0" algn="ctr">
              <a:spcBef>
                <a:spcPts val="0"/>
              </a:spcBef>
              <a:spcAft>
                <a:spcPts val="0"/>
              </a:spcAft>
              <a:buNone/>
            </a:pPr>
            <a:r>
              <a:t/>
            </a:r>
            <a:endParaRPr b="1" sz="800">
              <a:solidFill>
                <a:schemeClr val="dk1"/>
              </a:solidFill>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Mise en avant des besoins d’heures</a:t>
            </a:r>
            <a:endParaRPr sz="1200">
              <a:solidFill>
                <a:schemeClr val="lt1"/>
              </a:solidFill>
              <a:latin typeface="Montserrat"/>
              <a:ea typeface="Montserrat"/>
              <a:cs typeface="Montserrat"/>
              <a:sym typeface="Montserrat"/>
            </a:endParaRPr>
          </a:p>
        </p:txBody>
      </p:sp>
      <p:sp>
        <p:nvSpPr>
          <p:cNvPr id="288" name="Google Shape;288;p32"/>
          <p:cNvSpPr txBox="1"/>
          <p:nvPr/>
        </p:nvSpPr>
        <p:spPr>
          <a:xfrm>
            <a:off x="2585900" y="76482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sz="400">
              <a:solidFill>
                <a:schemeClr val="dk1"/>
              </a:solidFill>
              <a:latin typeface="Sarala"/>
              <a:ea typeface="Sarala"/>
              <a:cs typeface="Sarala"/>
              <a:sym typeface="Sarala"/>
            </a:endParaRPr>
          </a:p>
          <a:p>
            <a:pPr indent="0" lvl="0" marL="0" rtl="0" algn="ctr">
              <a:spcBef>
                <a:spcPts val="0"/>
              </a:spcBef>
              <a:spcAft>
                <a:spcPts val="0"/>
              </a:spcAft>
              <a:buNone/>
            </a:pPr>
            <a:r>
              <a:rPr b="1" lang="en" sz="1200">
                <a:solidFill>
                  <a:schemeClr val="dk1"/>
                </a:solidFill>
                <a:latin typeface="Sarala"/>
                <a:ea typeface="Sarala"/>
                <a:cs typeface="Sarala"/>
                <a:sym typeface="Sarala"/>
              </a:rPr>
              <a:t>SYSTEME D’ARCHIVAGE</a:t>
            </a:r>
            <a:endParaRPr b="1" sz="1200">
              <a:solidFill>
                <a:schemeClr val="dk1"/>
              </a:solidFill>
              <a:latin typeface="Sarala"/>
              <a:ea typeface="Sarala"/>
              <a:cs typeface="Sarala"/>
              <a:sym typeface="Sarala"/>
            </a:endParaRPr>
          </a:p>
          <a:p>
            <a:pPr indent="0" lvl="0" marL="0" rtl="0" algn="ctr">
              <a:spcBef>
                <a:spcPts val="0"/>
              </a:spcBef>
              <a:spcAft>
                <a:spcPts val="0"/>
              </a:spcAft>
              <a:buNone/>
            </a:pPr>
            <a:r>
              <a:t/>
            </a:r>
            <a:endParaRPr b="1" sz="1100">
              <a:solidFill>
                <a:schemeClr val="dk1"/>
              </a:solidFill>
              <a:latin typeface="Sarala"/>
              <a:ea typeface="Sarala"/>
              <a:cs typeface="Sarala"/>
              <a:sym typeface="Sarala"/>
            </a:endParaRPr>
          </a:p>
          <a:p>
            <a:pPr indent="0" lvl="0" marL="0" rtl="0" algn="ctr">
              <a:spcBef>
                <a:spcPts val="0"/>
              </a:spcBef>
              <a:spcAft>
                <a:spcPts val="0"/>
              </a:spcAft>
              <a:buNone/>
            </a:pPr>
            <a:r>
              <a:rPr lang="en" sz="1100">
                <a:solidFill>
                  <a:schemeClr val="lt1"/>
                </a:solidFill>
                <a:latin typeface="Montserrat"/>
                <a:ea typeface="Montserrat"/>
                <a:cs typeface="Montserrat"/>
                <a:sym typeface="Montserrat"/>
              </a:rPr>
              <a:t>Traçabilité des actions et des données.</a:t>
            </a:r>
            <a:endParaRPr sz="1100">
              <a:solidFill>
                <a:schemeClr val="lt1"/>
              </a:solidFill>
              <a:latin typeface="Montserrat"/>
              <a:ea typeface="Montserrat"/>
              <a:cs typeface="Montserrat"/>
              <a:sym typeface="Montserrat"/>
            </a:endParaRPr>
          </a:p>
        </p:txBody>
      </p:sp>
      <p:sp>
        <p:nvSpPr>
          <p:cNvPr id="289" name="Google Shape;289;p32"/>
          <p:cNvSpPr txBox="1"/>
          <p:nvPr/>
        </p:nvSpPr>
        <p:spPr>
          <a:xfrm>
            <a:off x="359825" y="3344025"/>
            <a:ext cx="4215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00">
              <a:solidFill>
                <a:schemeClr val="dk1"/>
              </a:solidFill>
            </a:endParaRPr>
          </a:p>
          <a:p>
            <a:pPr indent="0" lvl="0" marL="0" rtl="0" algn="ctr">
              <a:spcBef>
                <a:spcPts val="0"/>
              </a:spcBef>
              <a:spcAft>
                <a:spcPts val="0"/>
              </a:spcAft>
              <a:buNone/>
            </a:pPr>
            <a:r>
              <a:rPr b="1" lang="en" sz="1200">
                <a:solidFill>
                  <a:schemeClr val="dk1"/>
                </a:solidFill>
                <a:latin typeface="Sarala"/>
                <a:ea typeface="Sarala"/>
                <a:cs typeface="Sarala"/>
                <a:sym typeface="Sarala"/>
              </a:rPr>
              <a:t>SYSTEME D’AUTHENTIFICATION </a:t>
            </a:r>
            <a:endParaRPr b="1" sz="900">
              <a:solidFill>
                <a:schemeClr val="dk1"/>
              </a:solidFill>
              <a:latin typeface="Sarala"/>
              <a:ea typeface="Sarala"/>
              <a:cs typeface="Sarala"/>
              <a:sym typeface="Sarala"/>
            </a:endParaRPr>
          </a:p>
          <a:p>
            <a:pPr indent="0" lvl="0" marL="0" rtl="0" algn="ctr">
              <a:spcBef>
                <a:spcPts val="0"/>
              </a:spcBef>
              <a:spcAft>
                <a:spcPts val="0"/>
              </a:spcAft>
              <a:buNone/>
            </a:pPr>
            <a:r>
              <a:t/>
            </a:r>
            <a:endParaRPr b="1" sz="900">
              <a:solidFill>
                <a:schemeClr val="dk1"/>
              </a:solidFill>
            </a:endParaRPr>
          </a:p>
          <a:p>
            <a:pPr indent="0" lvl="0" marL="0" rtl="0" algn="ctr">
              <a:spcBef>
                <a:spcPts val="0"/>
              </a:spcBef>
              <a:spcAft>
                <a:spcPts val="0"/>
              </a:spcAft>
              <a:buNone/>
            </a:pPr>
            <a:r>
              <a:rPr lang="en" sz="1100">
                <a:solidFill>
                  <a:schemeClr val="lt1"/>
                </a:solidFill>
                <a:latin typeface="Montserrat"/>
                <a:ea typeface="Montserrat"/>
                <a:cs typeface="Montserrat"/>
                <a:sym typeface="Montserrat"/>
              </a:rPr>
              <a:t>Authentification sécurisée et niveaux d'accès distincts</a:t>
            </a:r>
            <a:endParaRPr sz="11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100">
                <a:solidFill>
                  <a:schemeClr val="lt1"/>
                </a:solidFill>
                <a:latin typeface="Montserrat"/>
                <a:ea typeface="Montserrat"/>
                <a:cs typeface="Montserrat"/>
                <a:sym typeface="Montserrat"/>
              </a:rPr>
              <a:t>(Authentification CAS)</a:t>
            </a:r>
            <a:endParaRPr sz="1100">
              <a:solidFill>
                <a:schemeClr val="lt1"/>
              </a:solidFill>
              <a:latin typeface="Montserrat"/>
              <a:ea typeface="Montserrat"/>
              <a:cs typeface="Montserrat"/>
              <a:sym typeface="Montserrat"/>
            </a:endParaRPr>
          </a:p>
        </p:txBody>
      </p:sp>
      <p:sp>
        <p:nvSpPr>
          <p:cNvPr id="290" name="Google Shape;290;p32"/>
          <p:cNvSpPr txBox="1"/>
          <p:nvPr/>
        </p:nvSpPr>
        <p:spPr>
          <a:xfrm>
            <a:off x="359825" y="76482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00">
              <a:solidFill>
                <a:schemeClr val="dk1"/>
              </a:solidFill>
            </a:endParaRPr>
          </a:p>
          <a:p>
            <a:pPr indent="0" lvl="0" marL="0" rtl="0" algn="ctr">
              <a:spcBef>
                <a:spcPts val="0"/>
              </a:spcBef>
              <a:spcAft>
                <a:spcPts val="0"/>
              </a:spcAft>
              <a:buNone/>
            </a:pPr>
            <a:r>
              <a:rPr b="1" lang="en" sz="1200">
                <a:solidFill>
                  <a:schemeClr val="dk1"/>
                </a:solidFill>
                <a:latin typeface="Sarala"/>
                <a:ea typeface="Sarala"/>
                <a:cs typeface="Sarala"/>
                <a:sym typeface="Sarala"/>
              </a:rPr>
              <a:t>GESTION DES BESOINS EN HEURES</a:t>
            </a:r>
            <a:endParaRPr b="1" sz="1200">
              <a:solidFill>
                <a:schemeClr val="dk1"/>
              </a:solidFill>
              <a:latin typeface="Sarala"/>
              <a:ea typeface="Sarala"/>
              <a:cs typeface="Sarala"/>
              <a:sym typeface="Sarala"/>
            </a:endParaRPr>
          </a:p>
          <a:p>
            <a:pPr indent="0" lvl="0" marL="0" rtl="0" algn="l">
              <a:spcBef>
                <a:spcPts val="0"/>
              </a:spcBef>
              <a:spcAft>
                <a:spcPts val="0"/>
              </a:spcAft>
              <a:buNone/>
            </a:pPr>
            <a:r>
              <a:t/>
            </a:r>
            <a:endParaRPr b="1" sz="500">
              <a:solidFill>
                <a:schemeClr val="dk1"/>
              </a:solidFill>
              <a:latin typeface="Sarala"/>
              <a:ea typeface="Sarala"/>
              <a:cs typeface="Sarala"/>
              <a:sym typeface="Sarala"/>
            </a:endParaRPr>
          </a:p>
          <a:p>
            <a:pPr indent="0" lvl="0" marL="0" rtl="0" algn="ctr">
              <a:spcBef>
                <a:spcPts val="0"/>
              </a:spcBef>
              <a:spcAft>
                <a:spcPts val="0"/>
              </a:spcAft>
              <a:buNone/>
            </a:pPr>
            <a:r>
              <a:t/>
            </a:r>
            <a:endParaRPr b="1" sz="100">
              <a:solidFill>
                <a:schemeClr val="dk1"/>
              </a:solidFill>
            </a:endParaRPr>
          </a:p>
          <a:p>
            <a:pPr indent="0" lvl="0" marL="0" rtl="0" algn="ctr">
              <a:spcBef>
                <a:spcPts val="0"/>
              </a:spcBef>
              <a:spcAft>
                <a:spcPts val="0"/>
              </a:spcAft>
              <a:buNone/>
            </a:pPr>
            <a:r>
              <a:rPr lang="en" sz="1300">
                <a:solidFill>
                  <a:schemeClr val="lt1"/>
                </a:solidFill>
                <a:latin typeface="Montserrat"/>
                <a:ea typeface="Montserrat"/>
                <a:cs typeface="Montserrat"/>
                <a:sym typeface="Montserrat"/>
              </a:rPr>
              <a:t>Suivi détaillé des besoins</a:t>
            </a:r>
            <a:endParaRPr sz="1300">
              <a:solidFill>
                <a:schemeClr val="lt1"/>
              </a:solidFill>
              <a:latin typeface="Montserrat"/>
              <a:ea typeface="Montserrat"/>
              <a:cs typeface="Montserrat"/>
              <a:sym typeface="Montserrat"/>
            </a:endParaRPr>
          </a:p>
        </p:txBody>
      </p:sp>
      <p:sp>
        <p:nvSpPr>
          <p:cNvPr id="291" name="Google Shape;291;p32"/>
          <p:cNvSpPr txBox="1"/>
          <p:nvPr/>
        </p:nvSpPr>
        <p:spPr>
          <a:xfrm>
            <a:off x="2585888" y="205442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00">
              <a:solidFill>
                <a:schemeClr val="dk1"/>
              </a:solidFill>
              <a:latin typeface="Sarala"/>
              <a:ea typeface="Sarala"/>
              <a:cs typeface="Sarala"/>
              <a:sym typeface="Sarala"/>
            </a:endParaRPr>
          </a:p>
          <a:p>
            <a:pPr indent="0" lvl="0" marL="0" rtl="0" algn="ctr">
              <a:spcBef>
                <a:spcPts val="0"/>
              </a:spcBef>
              <a:spcAft>
                <a:spcPts val="0"/>
              </a:spcAft>
              <a:buNone/>
            </a:pPr>
            <a:r>
              <a:rPr b="1" lang="en" sz="1200">
                <a:solidFill>
                  <a:schemeClr val="dk1"/>
                </a:solidFill>
                <a:latin typeface="Sarala"/>
                <a:ea typeface="Sarala"/>
                <a:cs typeface="Sarala"/>
                <a:sym typeface="Sarala"/>
              </a:rPr>
              <a:t>GESTION DES RÔLES ET D'ACCÈS</a:t>
            </a:r>
            <a:endParaRPr b="1" sz="1200">
              <a:solidFill>
                <a:schemeClr val="dk1"/>
              </a:solidFill>
              <a:latin typeface="Sarala"/>
              <a:ea typeface="Sarala"/>
              <a:cs typeface="Sarala"/>
              <a:sym typeface="Sarala"/>
            </a:endParaRPr>
          </a:p>
          <a:p>
            <a:pPr indent="0" lvl="0" marL="0" rtl="0" algn="ctr">
              <a:spcBef>
                <a:spcPts val="0"/>
              </a:spcBef>
              <a:spcAft>
                <a:spcPts val="0"/>
              </a:spcAft>
              <a:buNone/>
            </a:pPr>
            <a:r>
              <a:t/>
            </a:r>
            <a:endParaRPr b="1" sz="300">
              <a:solidFill>
                <a:schemeClr val="dk1"/>
              </a:solidFill>
            </a:endParaRPr>
          </a:p>
          <a:p>
            <a:pPr indent="0" lvl="0" marL="0" rtl="0" algn="ctr">
              <a:spcBef>
                <a:spcPts val="0"/>
              </a:spcBef>
              <a:spcAft>
                <a:spcPts val="0"/>
              </a:spcAft>
              <a:buNone/>
            </a:pPr>
            <a:r>
              <a:rPr lang="en" sz="1100">
                <a:solidFill>
                  <a:schemeClr val="lt1"/>
                </a:solidFill>
                <a:latin typeface="Montserrat"/>
                <a:ea typeface="Montserrat"/>
                <a:cs typeface="Montserrat"/>
                <a:sym typeface="Montserrat"/>
              </a:rPr>
              <a:t>Fonctionnalités restreintes pour les différents rôles</a:t>
            </a:r>
            <a:endParaRPr sz="1100">
              <a:solidFill>
                <a:schemeClr val="lt1"/>
              </a:solidFill>
              <a:latin typeface="Montserrat"/>
              <a:ea typeface="Montserrat"/>
              <a:cs typeface="Montserrat"/>
              <a:sym typeface="Montserrat"/>
            </a:endParaRPr>
          </a:p>
        </p:txBody>
      </p:sp>
      <p:pic>
        <p:nvPicPr>
          <p:cNvPr id="292" name="Google Shape;292;p32"/>
          <p:cNvPicPr preferRelativeResize="0"/>
          <p:nvPr/>
        </p:nvPicPr>
        <p:blipFill>
          <a:blip r:embed="rId3">
            <a:alphaModFix/>
          </a:blip>
          <a:stretch>
            <a:fillRect/>
          </a:stretch>
        </p:blipFill>
        <p:spPr>
          <a:xfrm>
            <a:off x="2585900" y="1535900"/>
            <a:ext cx="333525" cy="333525"/>
          </a:xfrm>
          <a:prstGeom prst="rect">
            <a:avLst/>
          </a:prstGeom>
          <a:noFill/>
          <a:ln>
            <a:noFill/>
          </a:ln>
          <a:effectLst>
            <a:outerShdw blurRad="57150" rotWithShape="0" algn="bl" dir="5400000" dist="19050">
              <a:srgbClr val="000000">
                <a:alpha val="50000"/>
              </a:srgbClr>
            </a:outerShdw>
          </a:effectLst>
        </p:spPr>
      </p:pic>
      <p:pic>
        <p:nvPicPr>
          <p:cNvPr id="293" name="Google Shape;293;p32"/>
          <p:cNvPicPr preferRelativeResize="0"/>
          <p:nvPr/>
        </p:nvPicPr>
        <p:blipFill>
          <a:blip r:embed="rId4">
            <a:alphaModFix/>
          </a:blip>
          <a:stretch>
            <a:fillRect/>
          </a:stretch>
        </p:blipFill>
        <p:spPr>
          <a:xfrm>
            <a:off x="359825" y="2889952"/>
            <a:ext cx="269075" cy="269075"/>
          </a:xfrm>
          <a:prstGeom prst="rect">
            <a:avLst/>
          </a:prstGeom>
          <a:noFill/>
          <a:ln>
            <a:noFill/>
          </a:ln>
          <a:effectLst>
            <a:outerShdw blurRad="57150" rotWithShape="0" algn="bl" dir="5400000" dist="19050">
              <a:srgbClr val="000000">
                <a:alpha val="50000"/>
              </a:srgbClr>
            </a:outerShdw>
          </a:effectLst>
        </p:spPr>
      </p:pic>
      <p:pic>
        <p:nvPicPr>
          <p:cNvPr id="294" name="Google Shape;294;p32"/>
          <p:cNvPicPr preferRelativeResize="0"/>
          <p:nvPr/>
        </p:nvPicPr>
        <p:blipFill>
          <a:blip r:embed="rId5">
            <a:alphaModFix/>
          </a:blip>
          <a:stretch>
            <a:fillRect/>
          </a:stretch>
        </p:blipFill>
        <p:spPr>
          <a:xfrm>
            <a:off x="2585900" y="2825488"/>
            <a:ext cx="333525" cy="333525"/>
          </a:xfrm>
          <a:prstGeom prst="rect">
            <a:avLst/>
          </a:prstGeom>
          <a:noFill/>
          <a:ln>
            <a:noFill/>
          </a:ln>
          <a:effectLst>
            <a:outerShdw blurRad="57150" rotWithShape="0" algn="bl" dir="5400000" dist="19050">
              <a:srgbClr val="000000">
                <a:alpha val="50000"/>
              </a:srgbClr>
            </a:outerShdw>
          </a:effectLst>
        </p:spPr>
      </p:pic>
      <p:pic>
        <p:nvPicPr>
          <p:cNvPr id="295" name="Google Shape;295;p32"/>
          <p:cNvPicPr preferRelativeResize="0"/>
          <p:nvPr/>
        </p:nvPicPr>
        <p:blipFill>
          <a:blip r:embed="rId6">
            <a:alphaModFix/>
          </a:blip>
          <a:stretch>
            <a:fillRect/>
          </a:stretch>
        </p:blipFill>
        <p:spPr>
          <a:xfrm>
            <a:off x="359825" y="4115100"/>
            <a:ext cx="333525" cy="333525"/>
          </a:xfrm>
          <a:prstGeom prst="rect">
            <a:avLst/>
          </a:prstGeom>
          <a:noFill/>
          <a:ln>
            <a:noFill/>
          </a:ln>
          <a:effectLst>
            <a:outerShdw blurRad="57150" rotWithShape="0" algn="bl" dir="5400000" dist="19050">
              <a:srgbClr val="000000">
                <a:alpha val="50000"/>
              </a:srgbClr>
            </a:outerShdw>
          </a:effectLst>
        </p:spPr>
      </p:pic>
      <p:sp>
        <p:nvSpPr>
          <p:cNvPr id="296" name="Google Shape;296;p32"/>
          <p:cNvSpPr txBox="1"/>
          <p:nvPr/>
        </p:nvSpPr>
        <p:spPr>
          <a:xfrm>
            <a:off x="359825" y="164325"/>
            <a:ext cx="4215600" cy="4155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Sarala"/>
                <a:ea typeface="Sarala"/>
                <a:cs typeface="Sarala"/>
                <a:sym typeface="Sarala"/>
              </a:rPr>
              <a:t>FONCTIONNALITÉS</a:t>
            </a:r>
            <a:r>
              <a:rPr b="1" lang="en" sz="1500">
                <a:solidFill>
                  <a:schemeClr val="lt1"/>
                </a:solidFill>
                <a:latin typeface="Sarala"/>
                <a:ea typeface="Sarala"/>
                <a:cs typeface="Sarala"/>
                <a:sym typeface="Sarala"/>
              </a:rPr>
              <a:t> INCLUSES</a:t>
            </a:r>
            <a:endParaRPr b="1" sz="1500">
              <a:solidFill>
                <a:schemeClr val="lt1"/>
              </a:solidFill>
              <a:latin typeface="Sarala"/>
              <a:ea typeface="Sarala"/>
              <a:cs typeface="Sarala"/>
              <a:sym typeface="Sarala"/>
            </a:endParaRPr>
          </a:p>
        </p:txBody>
      </p:sp>
      <p:pic>
        <p:nvPicPr>
          <p:cNvPr id="297" name="Google Shape;297;p32"/>
          <p:cNvPicPr preferRelativeResize="0"/>
          <p:nvPr/>
        </p:nvPicPr>
        <p:blipFill>
          <a:blip r:embed="rId7">
            <a:alphaModFix/>
          </a:blip>
          <a:stretch>
            <a:fillRect/>
          </a:stretch>
        </p:blipFill>
        <p:spPr>
          <a:xfrm>
            <a:off x="359825" y="1535900"/>
            <a:ext cx="333525" cy="333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p:nvPr/>
        </p:nvSpPr>
        <p:spPr>
          <a:xfrm flipH="1">
            <a:off x="271725" y="530950"/>
            <a:ext cx="4269600" cy="37410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txBox="1"/>
          <p:nvPr>
            <p:ph type="title"/>
          </p:nvPr>
        </p:nvSpPr>
        <p:spPr>
          <a:xfrm>
            <a:off x="427725" y="706890"/>
            <a:ext cx="3957600" cy="61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lt2"/>
                </a:solidFill>
              </a:rPr>
              <a:t>EVOLUTIONS </a:t>
            </a:r>
            <a:r>
              <a:rPr lang="en" sz="2500">
                <a:solidFill>
                  <a:schemeClr val="lt2"/>
                </a:solidFill>
              </a:rPr>
              <a:t>FUTURES</a:t>
            </a:r>
            <a:endParaRPr sz="2500">
              <a:solidFill>
                <a:schemeClr val="lt2"/>
              </a:solidFill>
            </a:endParaRPr>
          </a:p>
        </p:txBody>
      </p:sp>
      <p:sp>
        <p:nvSpPr>
          <p:cNvPr id="304" name="Google Shape;304;p33"/>
          <p:cNvSpPr txBox="1"/>
          <p:nvPr>
            <p:ph idx="1" type="subTitle"/>
          </p:nvPr>
        </p:nvSpPr>
        <p:spPr>
          <a:xfrm>
            <a:off x="322975" y="1651262"/>
            <a:ext cx="1932300" cy="40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Sarala"/>
                <a:ea typeface="Sarala"/>
                <a:cs typeface="Sarala"/>
                <a:sym typeface="Sarala"/>
              </a:rPr>
              <a:t>Extension limitée</a:t>
            </a:r>
            <a:endParaRPr sz="1700">
              <a:latin typeface="Sarala"/>
              <a:ea typeface="Sarala"/>
              <a:cs typeface="Sarala"/>
              <a:sym typeface="Sarala"/>
            </a:endParaRPr>
          </a:p>
          <a:p>
            <a:pPr indent="0" lvl="0" marL="0" rtl="0" algn="ctr">
              <a:spcBef>
                <a:spcPts val="0"/>
              </a:spcBef>
              <a:spcAft>
                <a:spcPts val="0"/>
              </a:spcAft>
              <a:buNone/>
            </a:pPr>
            <a:r>
              <a:t/>
            </a:r>
            <a:endParaRPr/>
          </a:p>
        </p:txBody>
      </p:sp>
      <p:cxnSp>
        <p:nvCxnSpPr>
          <p:cNvPr id="305" name="Google Shape;305;p33"/>
          <p:cNvCxnSpPr/>
          <p:nvPr/>
        </p:nvCxnSpPr>
        <p:spPr>
          <a:xfrm flipH="1">
            <a:off x="2407025" y="1428750"/>
            <a:ext cx="5100" cy="2808300"/>
          </a:xfrm>
          <a:prstGeom prst="straightConnector1">
            <a:avLst/>
          </a:prstGeom>
          <a:noFill/>
          <a:ln cap="flat" cmpd="sng" w="9525">
            <a:solidFill>
              <a:schemeClr val="dk1"/>
            </a:solidFill>
            <a:prstDash val="solid"/>
            <a:round/>
            <a:headEnd len="med" w="med" type="none"/>
            <a:tailEnd len="med" w="med" type="none"/>
          </a:ln>
        </p:spPr>
      </p:cxnSp>
      <p:sp>
        <p:nvSpPr>
          <p:cNvPr id="306" name="Google Shape;306;p33"/>
          <p:cNvSpPr txBox="1"/>
          <p:nvPr/>
        </p:nvSpPr>
        <p:spPr>
          <a:xfrm>
            <a:off x="328225" y="2360778"/>
            <a:ext cx="1921800" cy="16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Portée du projet initial centrée sur la gestion des heures d’enseignants</a:t>
            </a:r>
            <a:endParaRPr sz="1200">
              <a:solidFill>
                <a:schemeClr val="dk1"/>
              </a:solidFill>
              <a:latin typeface="Montserrat"/>
              <a:ea typeface="Montserrat"/>
              <a:cs typeface="Montserrat"/>
              <a:sym typeface="Montserrat"/>
            </a:endParaRPr>
          </a:p>
        </p:txBody>
      </p:sp>
      <p:sp>
        <p:nvSpPr>
          <p:cNvPr id="307" name="Google Shape;307;p33"/>
          <p:cNvSpPr txBox="1"/>
          <p:nvPr>
            <p:ph idx="1" type="subTitle"/>
          </p:nvPr>
        </p:nvSpPr>
        <p:spPr>
          <a:xfrm>
            <a:off x="2557225" y="1651262"/>
            <a:ext cx="1932300" cy="40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Sarala"/>
                <a:ea typeface="Sarala"/>
                <a:cs typeface="Sarala"/>
                <a:sym typeface="Sarala"/>
              </a:rPr>
              <a:t>Lecture seule</a:t>
            </a:r>
            <a:endParaRPr sz="1700">
              <a:latin typeface="Sarala"/>
              <a:ea typeface="Sarala"/>
              <a:cs typeface="Sarala"/>
              <a:sym typeface="Sarala"/>
            </a:endParaRPr>
          </a:p>
          <a:p>
            <a:pPr indent="0" lvl="0" marL="0" rtl="0" algn="ctr">
              <a:spcBef>
                <a:spcPts val="0"/>
              </a:spcBef>
              <a:spcAft>
                <a:spcPts val="0"/>
              </a:spcAft>
              <a:buNone/>
            </a:pPr>
            <a:r>
              <a:t/>
            </a:r>
            <a:endParaRPr/>
          </a:p>
        </p:txBody>
      </p:sp>
      <p:sp>
        <p:nvSpPr>
          <p:cNvPr id="308" name="Google Shape;308;p33"/>
          <p:cNvSpPr txBox="1"/>
          <p:nvPr/>
        </p:nvSpPr>
        <p:spPr>
          <a:xfrm>
            <a:off x="2513550" y="2360769"/>
            <a:ext cx="1921800" cy="15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 Modification réservée à l’équipe chef</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1"/>
                </a:solidFill>
                <a:latin typeface="Montserrat"/>
                <a:ea typeface="Montserrat"/>
                <a:cs typeface="Montserrat"/>
                <a:sym typeface="Montserrat"/>
              </a:rPr>
              <a:t>- Accès en lecture seule des enseignants et secrétaires</a:t>
            </a:r>
            <a:endParaRPr sz="1200">
              <a:solidFill>
                <a:schemeClr val="dk1"/>
              </a:solidFill>
              <a:latin typeface="Montserrat"/>
              <a:ea typeface="Montserrat"/>
              <a:cs typeface="Montserrat"/>
              <a:sym typeface="Montserrat"/>
            </a:endParaRPr>
          </a:p>
        </p:txBody>
      </p:sp>
      <p:sp>
        <p:nvSpPr>
          <p:cNvPr id="309" name="Google Shape;309;p33"/>
          <p:cNvSpPr/>
          <p:nvPr/>
        </p:nvSpPr>
        <p:spPr>
          <a:xfrm flipH="1">
            <a:off x="4698850" y="530950"/>
            <a:ext cx="4269600" cy="3741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txBox="1"/>
          <p:nvPr>
            <p:ph type="title"/>
          </p:nvPr>
        </p:nvSpPr>
        <p:spPr>
          <a:xfrm>
            <a:off x="4854850" y="530951"/>
            <a:ext cx="3957600" cy="7878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lt1"/>
                </a:solidFill>
              </a:rPr>
              <a:t>FONCTIONNALITÉS</a:t>
            </a:r>
            <a:r>
              <a:rPr lang="en" sz="2200">
                <a:solidFill>
                  <a:schemeClr val="lt1"/>
                </a:solidFill>
              </a:rPr>
              <a:t> EXCLUES</a:t>
            </a:r>
            <a:endParaRPr sz="2200">
              <a:solidFill>
                <a:schemeClr val="lt1"/>
              </a:solidFill>
            </a:endParaRPr>
          </a:p>
        </p:txBody>
      </p:sp>
      <p:sp>
        <p:nvSpPr>
          <p:cNvPr id="311" name="Google Shape;311;p33"/>
          <p:cNvSpPr txBox="1"/>
          <p:nvPr>
            <p:ph idx="1" type="subTitle"/>
          </p:nvPr>
        </p:nvSpPr>
        <p:spPr>
          <a:xfrm>
            <a:off x="4750100" y="1651292"/>
            <a:ext cx="1932300" cy="709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Sarala"/>
                <a:ea typeface="Sarala"/>
                <a:cs typeface="Sarala"/>
                <a:sym typeface="Sarala"/>
              </a:rPr>
              <a:t>Fonctionnalités non pertinentes</a:t>
            </a:r>
            <a:endParaRPr sz="1700">
              <a:solidFill>
                <a:schemeClr val="lt1"/>
              </a:solidFill>
              <a:latin typeface="Sarala"/>
              <a:ea typeface="Sarala"/>
              <a:cs typeface="Sarala"/>
              <a:sym typeface="Sarala"/>
            </a:endParaRPr>
          </a:p>
          <a:p>
            <a:pPr indent="0" lvl="0" marL="0" rtl="0" algn="ctr">
              <a:spcBef>
                <a:spcPts val="0"/>
              </a:spcBef>
              <a:spcAft>
                <a:spcPts val="0"/>
              </a:spcAft>
              <a:buNone/>
            </a:pPr>
            <a:r>
              <a:t/>
            </a:r>
            <a:endParaRPr/>
          </a:p>
        </p:txBody>
      </p:sp>
      <p:cxnSp>
        <p:nvCxnSpPr>
          <p:cNvPr id="312" name="Google Shape;312;p33"/>
          <p:cNvCxnSpPr/>
          <p:nvPr/>
        </p:nvCxnSpPr>
        <p:spPr>
          <a:xfrm flipH="1">
            <a:off x="6834300" y="1433150"/>
            <a:ext cx="9600" cy="2803800"/>
          </a:xfrm>
          <a:prstGeom prst="straightConnector1">
            <a:avLst/>
          </a:prstGeom>
          <a:noFill/>
          <a:ln cap="flat" cmpd="sng" w="9525">
            <a:solidFill>
              <a:schemeClr val="dk1"/>
            </a:solidFill>
            <a:prstDash val="solid"/>
            <a:round/>
            <a:headEnd len="med" w="med" type="none"/>
            <a:tailEnd len="med" w="med" type="none"/>
          </a:ln>
        </p:spPr>
      </p:cxnSp>
      <p:sp>
        <p:nvSpPr>
          <p:cNvPr id="313" name="Google Shape;313;p33"/>
          <p:cNvSpPr txBox="1"/>
          <p:nvPr/>
        </p:nvSpPr>
        <p:spPr>
          <a:xfrm>
            <a:off x="4780100" y="2616086"/>
            <a:ext cx="1921800" cy="1307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Tout ajout de fonctionnalités n’ayant pas de lien avec la gestion des heures sera exclu</a:t>
            </a:r>
            <a:endParaRPr sz="1200">
              <a:solidFill>
                <a:schemeClr val="lt1"/>
              </a:solidFill>
              <a:latin typeface="Montserrat"/>
              <a:ea typeface="Montserrat"/>
              <a:cs typeface="Montserrat"/>
              <a:sym typeface="Montserrat"/>
            </a:endParaRPr>
          </a:p>
        </p:txBody>
      </p:sp>
      <p:sp>
        <p:nvSpPr>
          <p:cNvPr id="314" name="Google Shape;314;p33"/>
          <p:cNvSpPr txBox="1"/>
          <p:nvPr>
            <p:ph idx="1" type="subTitle"/>
          </p:nvPr>
        </p:nvSpPr>
        <p:spPr>
          <a:xfrm>
            <a:off x="6800125" y="1635563"/>
            <a:ext cx="2202900" cy="408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Sarala"/>
                <a:ea typeface="Sarala"/>
                <a:cs typeface="Sarala"/>
                <a:sym typeface="Sarala"/>
              </a:rPr>
              <a:t>Elements hors-sujet</a:t>
            </a:r>
            <a:endParaRPr sz="1700">
              <a:solidFill>
                <a:schemeClr val="lt1"/>
              </a:solidFill>
              <a:latin typeface="Sarala"/>
              <a:ea typeface="Sarala"/>
              <a:cs typeface="Sarala"/>
              <a:sym typeface="Sarala"/>
            </a:endParaRPr>
          </a:p>
          <a:p>
            <a:pPr indent="0" lvl="0" marL="0" rtl="0" algn="ctr">
              <a:spcBef>
                <a:spcPts val="0"/>
              </a:spcBef>
              <a:spcAft>
                <a:spcPts val="0"/>
              </a:spcAft>
              <a:buNone/>
            </a:pPr>
            <a:r>
              <a:t/>
            </a:r>
            <a:endParaRPr/>
          </a:p>
        </p:txBody>
      </p:sp>
      <p:sp>
        <p:nvSpPr>
          <p:cNvPr id="315" name="Google Shape;315;p33"/>
          <p:cNvSpPr txBox="1"/>
          <p:nvPr/>
        </p:nvSpPr>
        <p:spPr>
          <a:xfrm>
            <a:off x="6964850" y="2575119"/>
            <a:ext cx="1921800" cy="156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Les aspects administratifs non liés à la gestion d’heures ne feront pas partie de la portée du projet </a:t>
            </a:r>
            <a:endParaRPr sz="1200">
              <a:solidFill>
                <a:schemeClr val="lt1"/>
              </a:solidFill>
              <a:latin typeface="Montserrat"/>
              <a:ea typeface="Montserrat"/>
              <a:cs typeface="Montserrat"/>
              <a:sym typeface="Montserrat"/>
            </a:endParaRPr>
          </a:p>
        </p:txBody>
      </p:sp>
      <p:sp>
        <p:nvSpPr>
          <p:cNvPr id="316" name="Google Shape;316;p33"/>
          <p:cNvSpPr txBox="1"/>
          <p:nvPr/>
        </p:nvSpPr>
        <p:spPr>
          <a:xfrm>
            <a:off x="64200" y="37050"/>
            <a:ext cx="3001800" cy="3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1500">
                <a:solidFill>
                  <a:schemeClr val="lt2"/>
                </a:solidFill>
                <a:latin typeface="Sarala"/>
                <a:ea typeface="Sarala"/>
                <a:cs typeface="Sarala"/>
                <a:sym typeface="Sarala"/>
              </a:rPr>
              <a:t>3.LIMITES </a:t>
            </a:r>
            <a:r>
              <a:rPr b="1" lang="en" sz="1500">
                <a:solidFill>
                  <a:schemeClr val="lt1"/>
                </a:solidFill>
                <a:latin typeface="Sarala"/>
                <a:ea typeface="Sarala"/>
                <a:cs typeface="Sarala"/>
                <a:sym typeface="Sarala"/>
              </a:rPr>
              <a:t>DU PROJET</a:t>
            </a:r>
            <a:endParaRPr sz="15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p:nvPr/>
        </p:nvSpPr>
        <p:spPr>
          <a:xfrm>
            <a:off x="5312625" y="680575"/>
            <a:ext cx="3360000" cy="32694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txBox="1"/>
          <p:nvPr>
            <p:ph type="title"/>
          </p:nvPr>
        </p:nvSpPr>
        <p:spPr>
          <a:xfrm>
            <a:off x="5334375" y="971225"/>
            <a:ext cx="3316500" cy="89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chemeClr val="lt2"/>
                </a:solidFill>
              </a:rPr>
              <a:t>4</a:t>
            </a:r>
            <a:r>
              <a:rPr lang="en" sz="2800">
                <a:solidFill>
                  <a:schemeClr val="lt2"/>
                </a:solidFill>
              </a:rPr>
              <a:t>.EXIGENCES</a:t>
            </a:r>
            <a:r>
              <a:rPr lang="en" sz="2800">
                <a:solidFill>
                  <a:schemeClr val="lt1"/>
                </a:solidFill>
              </a:rPr>
              <a:t> FONCTIONNELLES</a:t>
            </a:r>
            <a:endParaRPr sz="2800">
              <a:solidFill>
                <a:schemeClr val="lt1"/>
              </a:solidFill>
            </a:endParaRPr>
          </a:p>
        </p:txBody>
      </p:sp>
      <p:sp>
        <p:nvSpPr>
          <p:cNvPr id="323" name="Google Shape;323;p34"/>
          <p:cNvSpPr txBox="1"/>
          <p:nvPr>
            <p:ph idx="1" type="subTitle"/>
          </p:nvPr>
        </p:nvSpPr>
        <p:spPr>
          <a:xfrm>
            <a:off x="5414275" y="1869425"/>
            <a:ext cx="3176100" cy="1262100"/>
          </a:xfrm>
          <a:prstGeom prst="rect">
            <a:avLst/>
          </a:prstGeom>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Sarala"/>
                <a:ea typeface="Sarala"/>
                <a:cs typeface="Sarala"/>
                <a:sym typeface="Sarala"/>
              </a:rPr>
              <a:t>Les exigences fonctionnelles jouent un rôle essentiel dans le projet en définissant clairement ce que l’outi demandé doit accomplir et quelles</a:t>
            </a:r>
            <a:r>
              <a:rPr lang="en">
                <a:latin typeface="Sarala"/>
                <a:ea typeface="Sarala"/>
                <a:cs typeface="Sarala"/>
                <a:sym typeface="Sarala"/>
              </a:rPr>
              <a:t> </a:t>
            </a:r>
            <a:r>
              <a:rPr lang="en">
                <a:latin typeface="Sarala"/>
                <a:ea typeface="Sarala"/>
                <a:cs typeface="Sarala"/>
                <a:sym typeface="Sarala"/>
              </a:rPr>
              <a:t>fonctionnalités il doit </a:t>
            </a:r>
            <a:r>
              <a:rPr lang="en">
                <a:latin typeface="Sarala"/>
                <a:ea typeface="Sarala"/>
                <a:cs typeface="Sarala"/>
                <a:sym typeface="Sarala"/>
              </a:rPr>
              <a:t>implémentées</a:t>
            </a:r>
            <a:r>
              <a:rPr lang="en">
                <a:latin typeface="Sarala"/>
                <a:ea typeface="Sarala"/>
                <a:cs typeface="Sarala"/>
                <a:sym typeface="Sarala"/>
              </a:rPr>
              <a:t>. </a:t>
            </a:r>
            <a:endParaRPr>
              <a:latin typeface="Sarala"/>
              <a:ea typeface="Sarala"/>
              <a:cs typeface="Sarala"/>
              <a:sym typeface="Sarala"/>
            </a:endParaRPr>
          </a:p>
        </p:txBody>
      </p:sp>
      <p:sp>
        <p:nvSpPr>
          <p:cNvPr id="324" name="Google Shape;324;p34"/>
          <p:cNvSpPr txBox="1"/>
          <p:nvPr/>
        </p:nvSpPr>
        <p:spPr>
          <a:xfrm>
            <a:off x="359800" y="205442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400">
              <a:solidFill>
                <a:schemeClr val="dk1"/>
              </a:solidFill>
              <a:latin typeface="Sarala"/>
              <a:ea typeface="Sarala"/>
              <a:cs typeface="Sarala"/>
              <a:sym typeface="Sarala"/>
            </a:endParaRPr>
          </a:p>
          <a:p>
            <a:pPr indent="0" lvl="0" marL="0" rtl="0" algn="ctr">
              <a:spcBef>
                <a:spcPts val="0"/>
              </a:spcBef>
              <a:spcAft>
                <a:spcPts val="0"/>
              </a:spcAft>
              <a:buNone/>
            </a:pPr>
            <a:r>
              <a:rPr b="1" lang="en" sz="1200">
                <a:solidFill>
                  <a:schemeClr val="dk1"/>
                </a:solidFill>
                <a:latin typeface="Sarala"/>
                <a:ea typeface="Sarala"/>
                <a:cs typeface="Sarala"/>
                <a:sym typeface="Sarala"/>
              </a:rPr>
              <a:t>GESTION ENSEIGNANTS</a:t>
            </a:r>
            <a:endParaRPr b="1" sz="1200">
              <a:solidFill>
                <a:schemeClr val="dk1"/>
              </a:solidFill>
              <a:latin typeface="Sarala"/>
              <a:ea typeface="Sarala"/>
              <a:cs typeface="Sarala"/>
              <a:sym typeface="Sarala"/>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Simplifiée</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Affectations </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Ajout, suppression, modification</a:t>
            </a:r>
            <a:endParaRPr sz="11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p:txBody>
      </p:sp>
      <p:sp>
        <p:nvSpPr>
          <p:cNvPr id="325" name="Google Shape;325;p34"/>
          <p:cNvSpPr txBox="1"/>
          <p:nvPr/>
        </p:nvSpPr>
        <p:spPr>
          <a:xfrm>
            <a:off x="2585900" y="76482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sz="400">
              <a:solidFill>
                <a:schemeClr val="dk1"/>
              </a:solidFill>
              <a:latin typeface="Sarala"/>
              <a:ea typeface="Sarala"/>
              <a:cs typeface="Sarala"/>
              <a:sym typeface="Sarala"/>
            </a:endParaRPr>
          </a:p>
          <a:p>
            <a:pPr indent="0" lvl="0" marL="0" rtl="0" algn="ctr">
              <a:spcBef>
                <a:spcPts val="0"/>
              </a:spcBef>
              <a:spcAft>
                <a:spcPts val="0"/>
              </a:spcAft>
              <a:buNone/>
            </a:pPr>
            <a:r>
              <a:rPr b="1" lang="en" sz="1200">
                <a:solidFill>
                  <a:schemeClr val="dk1"/>
                </a:solidFill>
                <a:latin typeface="Sarala"/>
                <a:ea typeface="Sarala"/>
                <a:cs typeface="Sarala"/>
                <a:sym typeface="Sarala"/>
              </a:rPr>
              <a:t>CONSULTATION DES DONNÉES</a:t>
            </a:r>
            <a:endParaRPr b="1" sz="1200">
              <a:solidFill>
                <a:schemeClr val="dk1"/>
              </a:solidFill>
              <a:latin typeface="Sarala"/>
              <a:ea typeface="Sarala"/>
              <a:cs typeface="Sarala"/>
              <a:sym typeface="Sarala"/>
            </a:endParaRPr>
          </a:p>
          <a:p>
            <a:pPr indent="-298450" lvl="0" marL="457200" rtl="0" algn="l">
              <a:spcBef>
                <a:spcPts val="0"/>
              </a:spcBef>
              <a:spcAft>
                <a:spcPts val="0"/>
              </a:spcAft>
              <a:buClr>
                <a:srgbClr val="FFFFFF"/>
              </a:buClr>
              <a:buSzPts val="1100"/>
              <a:buFont typeface="Montserrat"/>
              <a:buChar char="●"/>
            </a:pPr>
            <a:r>
              <a:rPr lang="en" sz="1100">
                <a:solidFill>
                  <a:srgbClr val="FFFFFF"/>
                </a:solidFill>
                <a:latin typeface="Montserrat"/>
                <a:ea typeface="Montserrat"/>
                <a:cs typeface="Montserrat"/>
                <a:sym typeface="Montserrat"/>
              </a:rPr>
              <a:t>Intuitive</a:t>
            </a:r>
            <a:endParaRPr sz="1100">
              <a:solidFill>
                <a:srgbClr val="FFFFFF"/>
              </a:solidFill>
              <a:latin typeface="Montserrat"/>
              <a:ea typeface="Montserrat"/>
              <a:cs typeface="Montserrat"/>
              <a:sym typeface="Montserrat"/>
            </a:endParaRPr>
          </a:p>
          <a:p>
            <a:pPr indent="-298450" lvl="0" marL="457200" rtl="0" algn="l">
              <a:spcBef>
                <a:spcPts val="0"/>
              </a:spcBef>
              <a:spcAft>
                <a:spcPts val="0"/>
              </a:spcAft>
              <a:buClr>
                <a:srgbClr val="FFFFFF"/>
              </a:buClr>
              <a:buSzPts val="1100"/>
              <a:buFont typeface="Montserrat"/>
              <a:buChar char="●"/>
            </a:pPr>
            <a:r>
              <a:rPr lang="en" sz="1100">
                <a:solidFill>
                  <a:srgbClr val="FFFFFF"/>
                </a:solidFill>
                <a:latin typeface="Montserrat"/>
                <a:ea typeface="Montserrat"/>
                <a:cs typeface="Montserrat"/>
                <a:sym typeface="Montserrat"/>
              </a:rPr>
              <a:t>Contrôle total </a:t>
            </a:r>
            <a:endParaRPr sz="1100">
              <a:solidFill>
                <a:srgbClr val="FFFFFF"/>
              </a:solidFill>
              <a:latin typeface="Montserrat"/>
              <a:ea typeface="Montserrat"/>
              <a:cs typeface="Montserrat"/>
              <a:sym typeface="Montserrat"/>
            </a:endParaRPr>
          </a:p>
          <a:p>
            <a:pPr indent="-298450" lvl="0" marL="457200" rtl="0" algn="l">
              <a:spcBef>
                <a:spcPts val="0"/>
              </a:spcBef>
              <a:spcAft>
                <a:spcPts val="0"/>
              </a:spcAft>
              <a:buClr>
                <a:srgbClr val="FFFFFF"/>
              </a:buClr>
              <a:buSzPts val="1100"/>
              <a:buFont typeface="Montserrat"/>
              <a:buChar char="●"/>
            </a:pPr>
            <a:r>
              <a:rPr lang="en" sz="1100">
                <a:solidFill>
                  <a:srgbClr val="FFFFFF"/>
                </a:solidFill>
                <a:latin typeface="Montserrat"/>
                <a:ea typeface="Montserrat"/>
                <a:cs typeface="Montserrat"/>
                <a:sym typeface="Montserrat"/>
              </a:rPr>
              <a:t>Besoins en heures </a:t>
            </a:r>
            <a:endParaRPr sz="1100">
              <a:solidFill>
                <a:srgbClr val="FFFFFF"/>
              </a:solidFill>
              <a:latin typeface="Montserrat"/>
              <a:ea typeface="Montserrat"/>
              <a:cs typeface="Montserrat"/>
              <a:sym typeface="Montserrat"/>
            </a:endParaRPr>
          </a:p>
        </p:txBody>
      </p:sp>
      <p:sp>
        <p:nvSpPr>
          <p:cNvPr id="326" name="Google Shape;326;p34"/>
          <p:cNvSpPr txBox="1"/>
          <p:nvPr/>
        </p:nvSpPr>
        <p:spPr>
          <a:xfrm>
            <a:off x="359825" y="764825"/>
            <a:ext cx="19284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00">
              <a:solidFill>
                <a:schemeClr val="dk1"/>
              </a:solidFill>
            </a:endParaRPr>
          </a:p>
          <a:p>
            <a:pPr indent="0" lvl="0" marL="0" rtl="0" algn="ctr">
              <a:spcBef>
                <a:spcPts val="0"/>
              </a:spcBef>
              <a:spcAft>
                <a:spcPts val="0"/>
              </a:spcAft>
              <a:buNone/>
            </a:pPr>
            <a:r>
              <a:rPr b="1" lang="en" sz="1200">
                <a:solidFill>
                  <a:schemeClr val="dk1"/>
                </a:solidFill>
                <a:latin typeface="Sarala"/>
                <a:ea typeface="Sarala"/>
                <a:cs typeface="Sarala"/>
                <a:sym typeface="Sarala"/>
              </a:rPr>
              <a:t>AUTHENTIFICATION DES UTILISATEURS</a:t>
            </a:r>
            <a:endParaRPr b="1" sz="1200">
              <a:solidFill>
                <a:schemeClr val="dk1"/>
              </a:solidFill>
              <a:latin typeface="Sarala"/>
              <a:ea typeface="Sarala"/>
              <a:cs typeface="Sarala"/>
              <a:sym typeface="Sarala"/>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Sécurisé</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Accès</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Les utilisateurs</a:t>
            </a:r>
            <a:endParaRPr sz="11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Sarala"/>
              <a:ea typeface="Sarala"/>
              <a:cs typeface="Sarala"/>
              <a:sym typeface="Sarala"/>
            </a:endParaRPr>
          </a:p>
        </p:txBody>
      </p:sp>
      <p:sp>
        <p:nvSpPr>
          <p:cNvPr id="327" name="Google Shape;327;p34"/>
          <p:cNvSpPr txBox="1"/>
          <p:nvPr/>
        </p:nvSpPr>
        <p:spPr>
          <a:xfrm>
            <a:off x="2585888" y="205442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00">
              <a:solidFill>
                <a:schemeClr val="dk1"/>
              </a:solidFill>
              <a:latin typeface="Sarala"/>
              <a:ea typeface="Sarala"/>
              <a:cs typeface="Sarala"/>
              <a:sym typeface="Sarala"/>
            </a:endParaRPr>
          </a:p>
          <a:p>
            <a:pPr indent="0" lvl="0" marL="0" rtl="0" algn="ctr">
              <a:spcBef>
                <a:spcPts val="0"/>
              </a:spcBef>
              <a:spcAft>
                <a:spcPts val="0"/>
              </a:spcAft>
              <a:buNone/>
            </a:pPr>
            <a:r>
              <a:rPr b="1" lang="en" sz="1200">
                <a:solidFill>
                  <a:schemeClr val="dk1"/>
                </a:solidFill>
                <a:latin typeface="Sarala"/>
                <a:ea typeface="Sarala"/>
                <a:cs typeface="Sarala"/>
                <a:sym typeface="Sarala"/>
              </a:rPr>
              <a:t>INTERFACE UTILISATEUR</a:t>
            </a:r>
            <a:endParaRPr b="1" sz="1200">
              <a:solidFill>
                <a:schemeClr val="dk1"/>
              </a:solidFill>
              <a:latin typeface="Sarala"/>
              <a:ea typeface="Sarala"/>
              <a:cs typeface="Sarala"/>
              <a:sym typeface="Sarala"/>
            </a:endParaRPr>
          </a:p>
          <a:p>
            <a:pPr indent="0" lvl="0" marL="0" rtl="0" algn="ctr">
              <a:spcBef>
                <a:spcPts val="0"/>
              </a:spcBef>
              <a:spcAft>
                <a:spcPts val="0"/>
              </a:spcAft>
              <a:buNone/>
            </a:pPr>
            <a:r>
              <a:t/>
            </a:r>
            <a:endParaRPr b="1" sz="300">
              <a:solidFill>
                <a:schemeClr val="dk1"/>
              </a:solidFill>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Soignée</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Tout appareil</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Traçabilité</a:t>
            </a:r>
            <a:endParaRPr sz="11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1100">
              <a:solidFill>
                <a:schemeClr val="lt1"/>
              </a:solidFill>
              <a:latin typeface="Montserrat"/>
              <a:ea typeface="Montserrat"/>
              <a:cs typeface="Montserrat"/>
              <a:sym typeface="Montserrat"/>
            </a:endParaRPr>
          </a:p>
        </p:txBody>
      </p:sp>
      <p:pic>
        <p:nvPicPr>
          <p:cNvPr id="328" name="Google Shape;328;p34"/>
          <p:cNvPicPr preferRelativeResize="0"/>
          <p:nvPr/>
        </p:nvPicPr>
        <p:blipFill>
          <a:blip r:embed="rId3">
            <a:alphaModFix/>
          </a:blip>
          <a:stretch>
            <a:fillRect/>
          </a:stretch>
        </p:blipFill>
        <p:spPr>
          <a:xfrm>
            <a:off x="359825" y="4115100"/>
            <a:ext cx="333525" cy="333525"/>
          </a:xfrm>
          <a:prstGeom prst="rect">
            <a:avLst/>
          </a:prstGeom>
          <a:noFill/>
          <a:ln>
            <a:noFill/>
          </a:ln>
          <a:effectLst>
            <a:outerShdw blurRad="57150" rotWithShape="0" algn="bl" dir="5400000" dist="19050">
              <a:srgbClr val="000000">
                <a:alpha val="50000"/>
              </a:srgbClr>
            </a:outerShdw>
          </a:effectLst>
        </p:spPr>
      </p:pic>
      <p:sp>
        <p:nvSpPr>
          <p:cNvPr id="329" name="Google Shape;329;p34"/>
          <p:cNvSpPr txBox="1"/>
          <p:nvPr/>
        </p:nvSpPr>
        <p:spPr>
          <a:xfrm>
            <a:off x="160900" y="164325"/>
            <a:ext cx="4644000" cy="4155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Sarala"/>
                <a:ea typeface="Sarala"/>
                <a:cs typeface="Sarala"/>
                <a:sym typeface="Sarala"/>
              </a:rPr>
              <a:t>FONCTIONNALITÉS </a:t>
            </a:r>
            <a:r>
              <a:rPr b="1" lang="en" sz="1700">
                <a:solidFill>
                  <a:schemeClr val="lt1"/>
                </a:solidFill>
                <a:latin typeface="Sarala"/>
                <a:ea typeface="Sarala"/>
                <a:cs typeface="Sarala"/>
                <a:sym typeface="Sarala"/>
              </a:rPr>
              <a:t>EXIGÉES</a:t>
            </a:r>
            <a:r>
              <a:rPr b="1" lang="en" sz="1700">
                <a:solidFill>
                  <a:schemeClr val="lt1"/>
                </a:solidFill>
                <a:latin typeface="Sarala"/>
                <a:ea typeface="Sarala"/>
                <a:cs typeface="Sarala"/>
                <a:sym typeface="Sarala"/>
              </a:rPr>
              <a:t> </a:t>
            </a:r>
            <a:endParaRPr b="1" sz="1700">
              <a:solidFill>
                <a:schemeClr val="lt1"/>
              </a:solidFill>
              <a:latin typeface="Sarala"/>
              <a:ea typeface="Sarala"/>
              <a:cs typeface="Sarala"/>
              <a:sym typeface="Sarala"/>
            </a:endParaRPr>
          </a:p>
        </p:txBody>
      </p:sp>
      <p:sp>
        <p:nvSpPr>
          <p:cNvPr id="330" name="Google Shape;330;p34"/>
          <p:cNvSpPr txBox="1"/>
          <p:nvPr/>
        </p:nvSpPr>
        <p:spPr>
          <a:xfrm>
            <a:off x="359788" y="334402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400">
              <a:solidFill>
                <a:schemeClr val="dk1"/>
              </a:solidFill>
              <a:latin typeface="Sarala"/>
              <a:ea typeface="Sarala"/>
              <a:cs typeface="Sarala"/>
              <a:sym typeface="Sarala"/>
            </a:endParaRPr>
          </a:p>
          <a:p>
            <a:pPr indent="0" lvl="0" marL="0" rtl="0" algn="ctr">
              <a:spcBef>
                <a:spcPts val="0"/>
              </a:spcBef>
              <a:spcAft>
                <a:spcPts val="0"/>
              </a:spcAft>
              <a:buNone/>
            </a:pPr>
            <a:r>
              <a:rPr b="1" lang="en" sz="1200">
                <a:solidFill>
                  <a:schemeClr val="dk1"/>
                </a:solidFill>
                <a:latin typeface="Sarala"/>
                <a:ea typeface="Sarala"/>
                <a:cs typeface="Sarala"/>
                <a:sym typeface="Sarala"/>
              </a:rPr>
              <a:t>OPTION DE VISUALISATION</a:t>
            </a:r>
            <a:endParaRPr b="1" sz="800">
              <a:solidFill>
                <a:schemeClr val="dk1"/>
              </a:solidFill>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Visualisations </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Analyses </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Catégories </a:t>
            </a:r>
            <a:endParaRPr sz="11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lt1"/>
              </a:solidFill>
              <a:latin typeface="Montserrat"/>
              <a:ea typeface="Montserrat"/>
              <a:cs typeface="Montserrat"/>
              <a:sym typeface="Montserrat"/>
            </a:endParaRPr>
          </a:p>
        </p:txBody>
      </p:sp>
      <p:sp>
        <p:nvSpPr>
          <p:cNvPr id="331" name="Google Shape;331;p34"/>
          <p:cNvSpPr txBox="1"/>
          <p:nvPr/>
        </p:nvSpPr>
        <p:spPr>
          <a:xfrm>
            <a:off x="2585850" y="3344025"/>
            <a:ext cx="1989600" cy="1104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00">
              <a:solidFill>
                <a:schemeClr val="dk1"/>
              </a:solidFill>
              <a:latin typeface="Sarala"/>
              <a:ea typeface="Sarala"/>
              <a:cs typeface="Sarala"/>
              <a:sym typeface="Sarala"/>
            </a:endParaRPr>
          </a:p>
          <a:p>
            <a:pPr indent="0" lvl="0" marL="0" rtl="0" algn="ctr">
              <a:spcBef>
                <a:spcPts val="0"/>
              </a:spcBef>
              <a:spcAft>
                <a:spcPts val="0"/>
              </a:spcAft>
              <a:buNone/>
            </a:pPr>
            <a:r>
              <a:rPr b="1" lang="en" sz="1200">
                <a:solidFill>
                  <a:schemeClr val="dk1"/>
                </a:solidFill>
                <a:latin typeface="Sarala"/>
                <a:ea typeface="Sarala"/>
                <a:cs typeface="Sarala"/>
                <a:sym typeface="Sarala"/>
              </a:rPr>
              <a:t>CALCUL DU TAUX D’ENCADREMENT</a:t>
            </a:r>
            <a:endParaRPr b="1" sz="1200">
              <a:solidFill>
                <a:schemeClr val="dk1"/>
              </a:solidFill>
              <a:latin typeface="Sarala"/>
              <a:ea typeface="Sarala"/>
              <a:cs typeface="Sarala"/>
              <a:sym typeface="Sarala"/>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Gestion optimale</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Ressources</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Alignement</a:t>
            </a:r>
            <a:endParaRPr sz="11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